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15138" cy="99472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534" y="7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B14B51-A837-465E-ABFD-40378FB43135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1715ECAE-154A-4DD9-81DA-3C3F259EB172}">
      <dgm:prSet custT="1"/>
      <dgm:spPr/>
      <dgm:t>
        <a:bodyPr/>
        <a:lstStyle/>
        <a:p>
          <a:pPr algn="ctr" rtl="0"/>
          <a:r>
            <a:rPr lang="th-TH" sz="2400" b="0" dirty="0" smtClean="0"/>
            <a:t>หลักฐานที่นำมาแสดง</a:t>
          </a:r>
          <a:endParaRPr lang="th-TH" sz="2400" b="0" dirty="0"/>
        </a:p>
      </dgm:t>
    </dgm:pt>
    <dgm:pt modelId="{1034DDC0-231B-4C0C-A4C6-4B8EA59E3D34}" type="parTrans" cxnId="{0E47F33E-B6D4-4D62-AE20-FDBEAB786810}">
      <dgm:prSet/>
      <dgm:spPr/>
      <dgm:t>
        <a:bodyPr/>
        <a:lstStyle/>
        <a:p>
          <a:endParaRPr lang="th-TH"/>
        </a:p>
      </dgm:t>
    </dgm:pt>
    <dgm:pt modelId="{DEE8FD43-6FA4-4CCD-903F-CEAFB8BE7BE7}" type="sibTrans" cxnId="{0E47F33E-B6D4-4D62-AE20-FDBEAB786810}">
      <dgm:prSet/>
      <dgm:spPr/>
      <dgm:t>
        <a:bodyPr/>
        <a:lstStyle/>
        <a:p>
          <a:endParaRPr lang="th-TH"/>
        </a:p>
      </dgm:t>
    </dgm:pt>
    <dgm:pt modelId="{A1456385-F3D2-44FA-A091-00D10A50EB40}">
      <dgm:prSet/>
      <dgm:spPr/>
      <dgm:t>
        <a:bodyPr/>
        <a:lstStyle/>
        <a:p>
          <a:pPr rtl="0"/>
          <a:r>
            <a:rPr lang="th-TH" b="1" smtClean="0"/>
            <a:t>-สำเนาบัตรประชาชน</a:t>
          </a:r>
          <a:endParaRPr lang="th-TH" dirty="0"/>
        </a:p>
      </dgm:t>
    </dgm:pt>
    <dgm:pt modelId="{EC886D44-DC55-4431-847F-150494F494FA}" type="parTrans" cxnId="{56128D73-3577-4C87-A7A7-64EBBD76FC89}">
      <dgm:prSet/>
      <dgm:spPr/>
      <dgm:t>
        <a:bodyPr/>
        <a:lstStyle/>
        <a:p>
          <a:endParaRPr lang="th-TH"/>
        </a:p>
      </dgm:t>
    </dgm:pt>
    <dgm:pt modelId="{D37D81CD-C474-4087-B650-0E7F2CA9FDF3}" type="sibTrans" cxnId="{56128D73-3577-4C87-A7A7-64EBBD76FC89}">
      <dgm:prSet/>
      <dgm:spPr/>
      <dgm:t>
        <a:bodyPr/>
        <a:lstStyle/>
        <a:p>
          <a:endParaRPr lang="th-TH"/>
        </a:p>
      </dgm:t>
    </dgm:pt>
    <dgm:pt modelId="{57CA93A8-557D-424B-AE99-CFBB98B5DA92}">
      <dgm:prSet/>
      <dgm:spPr/>
      <dgm:t>
        <a:bodyPr/>
        <a:lstStyle/>
        <a:p>
          <a:pPr rtl="0"/>
          <a:r>
            <a:rPr lang="th-TH" b="1" smtClean="0"/>
            <a:t>-สำเนาทะเบียนบ้าน</a:t>
          </a:r>
          <a:endParaRPr lang="th-TH" dirty="0"/>
        </a:p>
      </dgm:t>
    </dgm:pt>
    <dgm:pt modelId="{79D27323-B93E-4474-85AF-6A6EDA66F75A}" type="parTrans" cxnId="{F53A2C43-1DCD-4F74-9691-2BF191193290}">
      <dgm:prSet/>
      <dgm:spPr/>
      <dgm:t>
        <a:bodyPr/>
        <a:lstStyle/>
        <a:p>
          <a:endParaRPr lang="th-TH"/>
        </a:p>
      </dgm:t>
    </dgm:pt>
    <dgm:pt modelId="{FFB90685-C54F-4348-AD4D-FE269E2B30A4}" type="sibTrans" cxnId="{F53A2C43-1DCD-4F74-9691-2BF191193290}">
      <dgm:prSet/>
      <dgm:spPr/>
      <dgm:t>
        <a:bodyPr/>
        <a:lstStyle/>
        <a:p>
          <a:endParaRPr lang="th-TH"/>
        </a:p>
      </dgm:t>
    </dgm:pt>
    <dgm:pt modelId="{BA55CCB5-2785-4E58-AC9B-2EAE2442DBE9}">
      <dgm:prSet/>
      <dgm:spPr/>
      <dgm:t>
        <a:bodyPr/>
        <a:lstStyle/>
        <a:p>
          <a:pPr rtl="0"/>
          <a:r>
            <a:rPr lang="th-TH" b="1" smtClean="0"/>
            <a:t>-สำเนาบัญชีธนาคาร ธกส.</a:t>
          </a:r>
          <a:endParaRPr lang="th-TH" dirty="0"/>
        </a:p>
      </dgm:t>
    </dgm:pt>
    <dgm:pt modelId="{A77FB550-991B-4663-BBF1-51AD302E9342}" type="parTrans" cxnId="{1B1EFB97-EB9F-452E-B56D-5E8D50ED4769}">
      <dgm:prSet/>
      <dgm:spPr/>
      <dgm:t>
        <a:bodyPr/>
        <a:lstStyle/>
        <a:p>
          <a:endParaRPr lang="th-TH"/>
        </a:p>
      </dgm:t>
    </dgm:pt>
    <dgm:pt modelId="{6E8EA39D-C5E3-49E7-A47D-F7A3050FBC93}" type="sibTrans" cxnId="{1B1EFB97-EB9F-452E-B56D-5E8D50ED4769}">
      <dgm:prSet/>
      <dgm:spPr/>
      <dgm:t>
        <a:bodyPr/>
        <a:lstStyle/>
        <a:p>
          <a:endParaRPr lang="th-TH"/>
        </a:p>
      </dgm:t>
    </dgm:pt>
    <dgm:pt modelId="{B10F25E1-AC04-4844-89AB-1C49974FD7D3}" type="pres">
      <dgm:prSet presAssocID="{57B14B51-A837-465E-ABFD-40378FB4313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C20EC75-1B0D-47AE-B7CB-CFEEAFBED985}" type="pres">
      <dgm:prSet presAssocID="{57B14B51-A837-465E-ABFD-40378FB43135}" presName="dummyMaxCanvas" presStyleCnt="0">
        <dgm:presLayoutVars/>
      </dgm:prSet>
      <dgm:spPr/>
      <dgm:t>
        <a:bodyPr/>
        <a:lstStyle/>
        <a:p>
          <a:endParaRPr lang="th-TH"/>
        </a:p>
      </dgm:t>
    </dgm:pt>
    <dgm:pt modelId="{ACBA24A2-CFD9-4DB1-8991-9590BBB2EA1B}" type="pres">
      <dgm:prSet presAssocID="{57B14B51-A837-465E-ABFD-40378FB43135}" presName="FourNodes_1" presStyleLbl="node1" presStyleIdx="0" presStyleCnt="4" custLinFactNeighborX="0" custLinFactNeighborY="2197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8A6072D-DE22-47BA-A873-BE8CCC4C5A6E}" type="pres">
      <dgm:prSet presAssocID="{57B14B51-A837-465E-ABFD-40378FB4313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D0FFFAF-BF15-42F7-9EC5-23C6004F1A10}" type="pres">
      <dgm:prSet presAssocID="{57B14B51-A837-465E-ABFD-40378FB4313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8160D51-A31E-4898-BF0B-99E1D504B985}" type="pres">
      <dgm:prSet presAssocID="{57B14B51-A837-465E-ABFD-40378FB4313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0055C20-D9FC-47E3-9F3B-F4914E35E385}" type="pres">
      <dgm:prSet presAssocID="{57B14B51-A837-465E-ABFD-40378FB4313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247C2C7-4EB5-4F0C-9F76-C03A5E0CB219}" type="pres">
      <dgm:prSet presAssocID="{57B14B51-A837-465E-ABFD-40378FB4313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A9E0CEF-EC03-45BD-ABF3-D1543CC67169}" type="pres">
      <dgm:prSet presAssocID="{57B14B51-A837-465E-ABFD-40378FB4313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3A8E452-0300-4520-816E-E33C8CCC50C9}" type="pres">
      <dgm:prSet presAssocID="{57B14B51-A837-465E-ABFD-40378FB4313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44699FB-4FCD-4AA7-9115-0E7134386B73}" type="pres">
      <dgm:prSet presAssocID="{57B14B51-A837-465E-ABFD-40378FB4313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795C8CF-E187-4400-AB63-353E0F657ACD}" type="pres">
      <dgm:prSet presAssocID="{57B14B51-A837-465E-ABFD-40378FB4313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10DC21E-88CF-4FEC-A707-93D330554057}" type="pres">
      <dgm:prSet presAssocID="{57B14B51-A837-465E-ABFD-40378FB4313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4660862-CA39-494A-A9FB-C4B4CA1A433C}" type="presOf" srcId="{BA55CCB5-2785-4E58-AC9B-2EAE2442DBE9}" destId="{C8160D51-A31E-4898-BF0B-99E1D504B985}" srcOrd="0" destOrd="0" presId="urn:microsoft.com/office/officeart/2005/8/layout/vProcess5"/>
    <dgm:cxn modelId="{04F7F864-AD9D-425C-AB1B-70E1E5EBD0FF}" type="presOf" srcId="{A1456385-F3D2-44FA-A091-00D10A50EB40}" destId="{F8A6072D-DE22-47BA-A873-BE8CCC4C5A6E}" srcOrd="0" destOrd="0" presId="urn:microsoft.com/office/officeart/2005/8/layout/vProcess5"/>
    <dgm:cxn modelId="{5331FB73-9E85-45BF-968D-3ED9F3F8778D}" type="presOf" srcId="{FFB90685-C54F-4348-AD4D-FE269E2B30A4}" destId="{0A9E0CEF-EC03-45BD-ABF3-D1543CC67169}" srcOrd="0" destOrd="0" presId="urn:microsoft.com/office/officeart/2005/8/layout/vProcess5"/>
    <dgm:cxn modelId="{0E47F33E-B6D4-4D62-AE20-FDBEAB786810}" srcId="{57B14B51-A837-465E-ABFD-40378FB43135}" destId="{1715ECAE-154A-4DD9-81DA-3C3F259EB172}" srcOrd="0" destOrd="0" parTransId="{1034DDC0-231B-4C0C-A4C6-4B8EA59E3D34}" sibTransId="{DEE8FD43-6FA4-4CCD-903F-CEAFB8BE7BE7}"/>
    <dgm:cxn modelId="{8A53B46B-1B2E-4FD8-A5E0-F24E3C40E7F9}" type="presOf" srcId="{D37D81CD-C474-4087-B650-0E7F2CA9FDF3}" destId="{5247C2C7-4EB5-4F0C-9F76-C03A5E0CB219}" srcOrd="0" destOrd="0" presId="urn:microsoft.com/office/officeart/2005/8/layout/vProcess5"/>
    <dgm:cxn modelId="{948C1D2D-AF24-4D4C-8721-44F90BEF4A47}" type="presOf" srcId="{57B14B51-A837-465E-ABFD-40378FB43135}" destId="{B10F25E1-AC04-4844-89AB-1C49974FD7D3}" srcOrd="0" destOrd="0" presId="urn:microsoft.com/office/officeart/2005/8/layout/vProcess5"/>
    <dgm:cxn modelId="{300BE97F-856B-483D-96D6-21B024D7B8BC}" type="presOf" srcId="{A1456385-F3D2-44FA-A091-00D10A50EB40}" destId="{844699FB-4FCD-4AA7-9115-0E7134386B73}" srcOrd="1" destOrd="0" presId="urn:microsoft.com/office/officeart/2005/8/layout/vProcess5"/>
    <dgm:cxn modelId="{187AD83C-7CD7-4166-B30E-E780F8BEA0FA}" type="presOf" srcId="{57CA93A8-557D-424B-AE99-CFBB98B5DA92}" destId="{2795C8CF-E187-4400-AB63-353E0F657ACD}" srcOrd="1" destOrd="0" presId="urn:microsoft.com/office/officeart/2005/8/layout/vProcess5"/>
    <dgm:cxn modelId="{80B15D53-3545-4EAB-8AE4-596251242CCF}" type="presOf" srcId="{1715ECAE-154A-4DD9-81DA-3C3F259EB172}" destId="{ACBA24A2-CFD9-4DB1-8991-9590BBB2EA1B}" srcOrd="0" destOrd="0" presId="urn:microsoft.com/office/officeart/2005/8/layout/vProcess5"/>
    <dgm:cxn modelId="{369F612D-C78B-4B0D-B22A-0D05D7E33E55}" type="presOf" srcId="{DEE8FD43-6FA4-4CCD-903F-CEAFB8BE7BE7}" destId="{30055C20-D9FC-47E3-9F3B-F4914E35E385}" srcOrd="0" destOrd="0" presId="urn:microsoft.com/office/officeart/2005/8/layout/vProcess5"/>
    <dgm:cxn modelId="{F53A2C43-1DCD-4F74-9691-2BF191193290}" srcId="{57B14B51-A837-465E-ABFD-40378FB43135}" destId="{57CA93A8-557D-424B-AE99-CFBB98B5DA92}" srcOrd="2" destOrd="0" parTransId="{79D27323-B93E-4474-85AF-6A6EDA66F75A}" sibTransId="{FFB90685-C54F-4348-AD4D-FE269E2B30A4}"/>
    <dgm:cxn modelId="{9116F6FF-C940-47B9-8E75-93E6DB0B58E9}" type="presOf" srcId="{BA55CCB5-2785-4E58-AC9B-2EAE2442DBE9}" destId="{310DC21E-88CF-4FEC-A707-93D330554057}" srcOrd="1" destOrd="0" presId="urn:microsoft.com/office/officeart/2005/8/layout/vProcess5"/>
    <dgm:cxn modelId="{1B1EFB97-EB9F-452E-B56D-5E8D50ED4769}" srcId="{57B14B51-A837-465E-ABFD-40378FB43135}" destId="{BA55CCB5-2785-4E58-AC9B-2EAE2442DBE9}" srcOrd="3" destOrd="0" parTransId="{A77FB550-991B-4663-BBF1-51AD302E9342}" sibTransId="{6E8EA39D-C5E3-49E7-A47D-F7A3050FBC93}"/>
    <dgm:cxn modelId="{1C451393-A6AD-40DC-9E42-7EDAB6C0D890}" type="presOf" srcId="{1715ECAE-154A-4DD9-81DA-3C3F259EB172}" destId="{03A8E452-0300-4520-816E-E33C8CCC50C9}" srcOrd="1" destOrd="0" presId="urn:microsoft.com/office/officeart/2005/8/layout/vProcess5"/>
    <dgm:cxn modelId="{56128D73-3577-4C87-A7A7-64EBBD76FC89}" srcId="{57B14B51-A837-465E-ABFD-40378FB43135}" destId="{A1456385-F3D2-44FA-A091-00D10A50EB40}" srcOrd="1" destOrd="0" parTransId="{EC886D44-DC55-4431-847F-150494F494FA}" sibTransId="{D37D81CD-C474-4087-B650-0E7F2CA9FDF3}"/>
    <dgm:cxn modelId="{8AD18E4E-2AD1-4885-A833-0E80CE59461F}" type="presOf" srcId="{57CA93A8-557D-424B-AE99-CFBB98B5DA92}" destId="{ED0FFFAF-BF15-42F7-9EC5-23C6004F1A10}" srcOrd="0" destOrd="0" presId="urn:microsoft.com/office/officeart/2005/8/layout/vProcess5"/>
    <dgm:cxn modelId="{35E2F1A8-0682-410A-8DBF-0700FD591A25}" type="presParOf" srcId="{B10F25E1-AC04-4844-89AB-1C49974FD7D3}" destId="{3C20EC75-1B0D-47AE-B7CB-CFEEAFBED985}" srcOrd="0" destOrd="0" presId="urn:microsoft.com/office/officeart/2005/8/layout/vProcess5"/>
    <dgm:cxn modelId="{D18E0E1A-85F8-41EB-B803-8F6907835994}" type="presParOf" srcId="{B10F25E1-AC04-4844-89AB-1C49974FD7D3}" destId="{ACBA24A2-CFD9-4DB1-8991-9590BBB2EA1B}" srcOrd="1" destOrd="0" presId="urn:microsoft.com/office/officeart/2005/8/layout/vProcess5"/>
    <dgm:cxn modelId="{3BF1D6BD-E846-4411-9AD3-19E11394B0F1}" type="presParOf" srcId="{B10F25E1-AC04-4844-89AB-1C49974FD7D3}" destId="{F8A6072D-DE22-47BA-A873-BE8CCC4C5A6E}" srcOrd="2" destOrd="0" presId="urn:microsoft.com/office/officeart/2005/8/layout/vProcess5"/>
    <dgm:cxn modelId="{3DCAC5C8-3F50-42D0-B90B-5095401D61C5}" type="presParOf" srcId="{B10F25E1-AC04-4844-89AB-1C49974FD7D3}" destId="{ED0FFFAF-BF15-42F7-9EC5-23C6004F1A10}" srcOrd="3" destOrd="0" presId="urn:microsoft.com/office/officeart/2005/8/layout/vProcess5"/>
    <dgm:cxn modelId="{E8BD910C-C1DD-4AC7-8908-D29884A912DD}" type="presParOf" srcId="{B10F25E1-AC04-4844-89AB-1C49974FD7D3}" destId="{C8160D51-A31E-4898-BF0B-99E1D504B985}" srcOrd="4" destOrd="0" presId="urn:microsoft.com/office/officeart/2005/8/layout/vProcess5"/>
    <dgm:cxn modelId="{F9537C51-5C04-4E6E-BA21-4F40DC669922}" type="presParOf" srcId="{B10F25E1-AC04-4844-89AB-1C49974FD7D3}" destId="{30055C20-D9FC-47E3-9F3B-F4914E35E385}" srcOrd="5" destOrd="0" presId="urn:microsoft.com/office/officeart/2005/8/layout/vProcess5"/>
    <dgm:cxn modelId="{6A353BD9-C249-4933-AC6D-0A35E9CC6F59}" type="presParOf" srcId="{B10F25E1-AC04-4844-89AB-1C49974FD7D3}" destId="{5247C2C7-4EB5-4F0C-9F76-C03A5E0CB219}" srcOrd="6" destOrd="0" presId="urn:microsoft.com/office/officeart/2005/8/layout/vProcess5"/>
    <dgm:cxn modelId="{4AA7113C-22BA-40F0-A2D0-1B33064DB92E}" type="presParOf" srcId="{B10F25E1-AC04-4844-89AB-1C49974FD7D3}" destId="{0A9E0CEF-EC03-45BD-ABF3-D1543CC67169}" srcOrd="7" destOrd="0" presId="urn:microsoft.com/office/officeart/2005/8/layout/vProcess5"/>
    <dgm:cxn modelId="{543A55D8-14B9-4678-A997-91FEF21C0FF7}" type="presParOf" srcId="{B10F25E1-AC04-4844-89AB-1C49974FD7D3}" destId="{03A8E452-0300-4520-816E-E33C8CCC50C9}" srcOrd="8" destOrd="0" presId="urn:microsoft.com/office/officeart/2005/8/layout/vProcess5"/>
    <dgm:cxn modelId="{284DA34B-4234-4EF9-8B33-DA05F640955D}" type="presParOf" srcId="{B10F25E1-AC04-4844-89AB-1C49974FD7D3}" destId="{844699FB-4FCD-4AA7-9115-0E7134386B73}" srcOrd="9" destOrd="0" presId="urn:microsoft.com/office/officeart/2005/8/layout/vProcess5"/>
    <dgm:cxn modelId="{E782B251-9E2F-464C-98D9-29919CF586A6}" type="presParOf" srcId="{B10F25E1-AC04-4844-89AB-1C49974FD7D3}" destId="{2795C8CF-E187-4400-AB63-353E0F657ACD}" srcOrd="10" destOrd="0" presId="urn:microsoft.com/office/officeart/2005/8/layout/vProcess5"/>
    <dgm:cxn modelId="{42541F5A-E907-46FE-AE74-152450328AA6}" type="presParOf" srcId="{B10F25E1-AC04-4844-89AB-1C49974FD7D3}" destId="{310DC21E-88CF-4FEC-A707-93D33055405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77FFCA-D9B4-4A6C-9C3C-A6F913CB867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16C3867A-03C7-4EA1-B5D2-B4D9E95B8FBA}">
      <dgm:prSet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0"/>
          <a:r>
            <a:rPr lang="th-TH" sz="1800" b="1" dirty="0" smtClean="0">
              <a:solidFill>
                <a:schemeClr val="bg2">
                  <a:lumMod val="25000"/>
                </a:schemeClr>
              </a:solidFill>
            </a:rPr>
            <a:t>-หนังสือมอบอำนาจ</a:t>
          </a:r>
          <a:endParaRPr lang="th-TH" sz="1800" dirty="0">
            <a:solidFill>
              <a:schemeClr val="bg2">
                <a:lumMod val="25000"/>
              </a:schemeClr>
            </a:solidFill>
          </a:endParaRPr>
        </a:p>
      </dgm:t>
    </dgm:pt>
    <dgm:pt modelId="{54225824-FC60-483D-A848-F6406311046E}" type="parTrans" cxnId="{C96E12DF-EDCE-4A32-ADDE-7DB8950DD12C}">
      <dgm:prSet/>
      <dgm:spPr/>
      <dgm:t>
        <a:bodyPr/>
        <a:lstStyle/>
        <a:p>
          <a:endParaRPr lang="th-TH"/>
        </a:p>
      </dgm:t>
    </dgm:pt>
    <dgm:pt modelId="{83A55399-5879-40E1-B724-594447AA3605}" type="sibTrans" cxnId="{C96E12DF-EDCE-4A32-ADDE-7DB8950DD12C}">
      <dgm:prSet/>
      <dgm:spPr/>
      <dgm:t>
        <a:bodyPr/>
        <a:lstStyle/>
        <a:p>
          <a:endParaRPr lang="th-TH"/>
        </a:p>
      </dgm:t>
    </dgm:pt>
    <dgm:pt modelId="{C14A2A41-1D66-4645-B7C1-927AF081068C}">
      <dgm:prSet custT="1"/>
      <dgm:spPr/>
      <dgm:t>
        <a:bodyPr/>
        <a:lstStyle/>
        <a:p>
          <a:pPr rtl="0"/>
          <a:r>
            <a:rPr lang="th-TH" sz="1800" b="0" dirty="0" smtClean="0">
              <a:solidFill>
                <a:schemeClr val="bg2">
                  <a:lumMod val="25000"/>
                </a:schemeClr>
              </a:solidFill>
            </a:rPr>
            <a:t>-สำเนาบัตรประชาชน</a:t>
          </a:r>
          <a:endParaRPr lang="th-TH" sz="1800" b="0" dirty="0">
            <a:solidFill>
              <a:schemeClr val="bg2">
                <a:lumMod val="25000"/>
              </a:schemeClr>
            </a:solidFill>
          </a:endParaRPr>
        </a:p>
      </dgm:t>
    </dgm:pt>
    <dgm:pt modelId="{CF92C3C1-18C1-4C64-90EF-0FF2FF5BB095}" type="parTrans" cxnId="{F2362A3E-7C0B-4E8E-93CA-365FAB650E91}">
      <dgm:prSet/>
      <dgm:spPr/>
      <dgm:t>
        <a:bodyPr/>
        <a:lstStyle/>
        <a:p>
          <a:endParaRPr lang="th-TH"/>
        </a:p>
      </dgm:t>
    </dgm:pt>
    <dgm:pt modelId="{4F1FC697-1816-4AAF-BD9A-25FC60233056}" type="sibTrans" cxnId="{F2362A3E-7C0B-4E8E-93CA-365FAB650E91}">
      <dgm:prSet/>
      <dgm:spPr/>
      <dgm:t>
        <a:bodyPr/>
        <a:lstStyle/>
        <a:p>
          <a:endParaRPr lang="th-TH"/>
        </a:p>
      </dgm:t>
    </dgm:pt>
    <dgm:pt modelId="{65CC7BE4-EA04-432B-A33D-C6AF7E425F82}" type="pres">
      <dgm:prSet presAssocID="{B777FFCA-D9B4-4A6C-9C3C-A6F913CB867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A1C8588-1D25-4257-9B50-6A305D1EB73D}" type="pres">
      <dgm:prSet presAssocID="{16C3867A-03C7-4EA1-B5D2-B4D9E95B8FB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3D445F4-A956-4F03-9EE7-C0ED4A50D89E}" type="pres">
      <dgm:prSet presAssocID="{83A55399-5879-40E1-B724-594447AA3605}" presName="spacer" presStyleCnt="0"/>
      <dgm:spPr/>
    </dgm:pt>
    <dgm:pt modelId="{B2432BDE-8400-4125-A424-843E5576B5E5}" type="pres">
      <dgm:prSet presAssocID="{C14A2A41-1D66-4645-B7C1-927AF081068C}" presName="parentText" presStyleLbl="node1" presStyleIdx="1" presStyleCnt="2" custLinFactY="645" custLinFactNeighborX="-55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96E12DF-EDCE-4A32-ADDE-7DB8950DD12C}" srcId="{B777FFCA-D9B4-4A6C-9C3C-A6F913CB8679}" destId="{16C3867A-03C7-4EA1-B5D2-B4D9E95B8FBA}" srcOrd="0" destOrd="0" parTransId="{54225824-FC60-483D-A848-F6406311046E}" sibTransId="{83A55399-5879-40E1-B724-594447AA3605}"/>
    <dgm:cxn modelId="{EB3E21A2-DF63-4066-AAFD-EA1BD4A19AE9}" type="presOf" srcId="{16C3867A-03C7-4EA1-B5D2-B4D9E95B8FBA}" destId="{3A1C8588-1D25-4257-9B50-6A305D1EB73D}" srcOrd="0" destOrd="0" presId="urn:microsoft.com/office/officeart/2005/8/layout/vList2"/>
    <dgm:cxn modelId="{C70A4B2C-4E61-4023-AD09-12D985557D02}" type="presOf" srcId="{C14A2A41-1D66-4645-B7C1-927AF081068C}" destId="{B2432BDE-8400-4125-A424-843E5576B5E5}" srcOrd="0" destOrd="0" presId="urn:microsoft.com/office/officeart/2005/8/layout/vList2"/>
    <dgm:cxn modelId="{ED4B11F1-3185-4576-B95F-B89D839CB68E}" type="presOf" srcId="{B777FFCA-D9B4-4A6C-9C3C-A6F913CB8679}" destId="{65CC7BE4-EA04-432B-A33D-C6AF7E425F82}" srcOrd="0" destOrd="0" presId="urn:microsoft.com/office/officeart/2005/8/layout/vList2"/>
    <dgm:cxn modelId="{F2362A3E-7C0B-4E8E-93CA-365FAB650E91}" srcId="{B777FFCA-D9B4-4A6C-9C3C-A6F913CB8679}" destId="{C14A2A41-1D66-4645-B7C1-927AF081068C}" srcOrd="1" destOrd="0" parTransId="{CF92C3C1-18C1-4C64-90EF-0FF2FF5BB095}" sibTransId="{4F1FC697-1816-4AAF-BD9A-25FC60233056}"/>
    <dgm:cxn modelId="{0BDB44E7-DE44-4D5E-9E50-F3FBC18F8EBF}" type="presParOf" srcId="{65CC7BE4-EA04-432B-A33D-C6AF7E425F82}" destId="{3A1C8588-1D25-4257-9B50-6A305D1EB73D}" srcOrd="0" destOrd="0" presId="urn:microsoft.com/office/officeart/2005/8/layout/vList2"/>
    <dgm:cxn modelId="{A8666B26-94CC-4CE0-848B-6167C4CD4D68}" type="presParOf" srcId="{65CC7BE4-EA04-432B-A33D-C6AF7E425F82}" destId="{33D445F4-A956-4F03-9EE7-C0ED4A50D89E}" srcOrd="1" destOrd="0" presId="urn:microsoft.com/office/officeart/2005/8/layout/vList2"/>
    <dgm:cxn modelId="{33B6C5DF-C5ED-4E81-9009-66E77AD65F12}" type="presParOf" srcId="{65CC7BE4-EA04-432B-A33D-C6AF7E425F82}" destId="{B2432BDE-8400-4125-A424-843E5576B5E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ED64DD-4C0B-4B4C-B152-82675624364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303A6D0C-A652-4EB5-8C32-FB3E67D445A9}">
      <dgm:prSet custT="1"/>
      <dgm:spPr/>
      <dgm:t>
        <a:bodyPr/>
        <a:lstStyle/>
        <a:p>
          <a:pPr rtl="0"/>
          <a:r>
            <a:rPr lang="th-TH" sz="1600" b="1" dirty="0" smtClean="0">
              <a:solidFill>
                <a:schemeClr val="tx2">
                  <a:lumMod val="75000"/>
                </a:schemeClr>
              </a:solidFill>
            </a:rPr>
            <a:t>1.เอกสารรับรองความพิการจากโรงพยาบาล  </a:t>
          </a:r>
        </a:p>
        <a:p>
          <a:pPr rtl="0"/>
          <a:r>
            <a:rPr lang="th-TH" sz="1600" b="1" dirty="0" smtClean="0">
              <a:solidFill>
                <a:schemeClr val="tx2">
                  <a:lumMod val="75000"/>
                </a:schemeClr>
              </a:solidFill>
            </a:rPr>
            <a:t>(ฉบับจริง)</a:t>
          </a:r>
          <a:endParaRPr lang="th-TH" sz="1600" dirty="0">
            <a:solidFill>
              <a:schemeClr val="tx2">
                <a:lumMod val="75000"/>
              </a:schemeClr>
            </a:solidFill>
          </a:endParaRPr>
        </a:p>
      </dgm:t>
    </dgm:pt>
    <dgm:pt modelId="{3298BA4E-E01F-47F5-906A-C5D187FE4A1B}" type="parTrans" cxnId="{5CD6AC22-543D-40BE-9893-DF098E03D879}">
      <dgm:prSet/>
      <dgm:spPr/>
      <dgm:t>
        <a:bodyPr/>
        <a:lstStyle/>
        <a:p>
          <a:endParaRPr lang="th-TH"/>
        </a:p>
      </dgm:t>
    </dgm:pt>
    <dgm:pt modelId="{E1B62700-0C3F-4244-9092-06B9ED630469}" type="sibTrans" cxnId="{5CD6AC22-543D-40BE-9893-DF098E03D879}">
      <dgm:prSet/>
      <dgm:spPr/>
      <dgm:t>
        <a:bodyPr/>
        <a:lstStyle/>
        <a:p>
          <a:endParaRPr lang="th-TH"/>
        </a:p>
      </dgm:t>
    </dgm:pt>
    <dgm:pt modelId="{C219F1ED-5C7A-4C32-99FF-B27630CEA804}">
      <dgm:prSet custT="1"/>
      <dgm:spPr/>
      <dgm:t>
        <a:bodyPr/>
        <a:lstStyle/>
        <a:p>
          <a:pPr algn="l" rtl="0"/>
          <a:r>
            <a:rPr lang="th-TH" sz="1600" b="1" dirty="0" smtClean="0">
              <a:solidFill>
                <a:schemeClr val="tx2">
                  <a:lumMod val="75000"/>
                </a:schemeClr>
              </a:solidFill>
            </a:rPr>
            <a:t>2.บัตรประจำตัวประชาชน/สูติบัตรตัวจริง</a:t>
          </a:r>
          <a:endParaRPr lang="th-TH" sz="1600" dirty="0">
            <a:solidFill>
              <a:schemeClr val="tx2">
                <a:lumMod val="75000"/>
              </a:schemeClr>
            </a:solidFill>
          </a:endParaRPr>
        </a:p>
      </dgm:t>
    </dgm:pt>
    <dgm:pt modelId="{8ED97462-FE29-4B53-ADB0-95B655FF9FD7}" type="parTrans" cxnId="{BDF9FF23-6084-4619-8CB2-A04F1219781D}">
      <dgm:prSet/>
      <dgm:spPr/>
      <dgm:t>
        <a:bodyPr/>
        <a:lstStyle/>
        <a:p>
          <a:endParaRPr lang="th-TH"/>
        </a:p>
      </dgm:t>
    </dgm:pt>
    <dgm:pt modelId="{7640F62B-F0A4-44FB-8AB4-57AC8F9E9E15}" type="sibTrans" cxnId="{BDF9FF23-6084-4619-8CB2-A04F1219781D}">
      <dgm:prSet/>
      <dgm:spPr/>
      <dgm:t>
        <a:bodyPr/>
        <a:lstStyle/>
        <a:p>
          <a:endParaRPr lang="th-TH"/>
        </a:p>
      </dgm:t>
    </dgm:pt>
    <dgm:pt modelId="{A4F29AE5-CBDC-43C0-AE15-B8DF776871B0}">
      <dgm:prSet custT="1"/>
      <dgm:spPr/>
      <dgm:t>
        <a:bodyPr/>
        <a:lstStyle/>
        <a:p>
          <a:pPr rtl="0"/>
          <a:r>
            <a:rPr lang="th-TH" sz="1600" b="1" dirty="0" smtClean="0">
              <a:solidFill>
                <a:schemeClr val="tx2">
                  <a:lumMod val="75000"/>
                </a:schemeClr>
              </a:solidFill>
            </a:rPr>
            <a:t>3. ทะเบียนบ้านตัวจริง</a:t>
          </a:r>
          <a:endParaRPr lang="th-TH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94DB3DF4-D917-44F4-B65D-4D211E43F1DD}" type="parTrans" cxnId="{0E67D35D-E6D9-4C39-A926-12EEC1B00D2C}">
      <dgm:prSet/>
      <dgm:spPr/>
      <dgm:t>
        <a:bodyPr/>
        <a:lstStyle/>
        <a:p>
          <a:endParaRPr lang="th-TH"/>
        </a:p>
      </dgm:t>
    </dgm:pt>
    <dgm:pt modelId="{E48EB6F5-E1A1-47B5-811E-A4893AAEC280}" type="sibTrans" cxnId="{0E67D35D-E6D9-4C39-A926-12EEC1B00D2C}">
      <dgm:prSet/>
      <dgm:spPr/>
      <dgm:t>
        <a:bodyPr/>
        <a:lstStyle/>
        <a:p>
          <a:endParaRPr lang="th-TH"/>
        </a:p>
      </dgm:t>
    </dgm:pt>
    <dgm:pt modelId="{334BBCC4-4911-44A3-8E87-F29598586BB2}">
      <dgm:prSet/>
      <dgm:spPr/>
      <dgm:t>
        <a:bodyPr/>
        <a:lstStyle/>
        <a:p>
          <a:pPr rtl="0"/>
          <a:r>
            <a:rPr lang="th-TH" b="1" dirty="0" smtClean="0">
              <a:solidFill>
                <a:schemeClr val="tx2">
                  <a:lumMod val="75000"/>
                </a:schemeClr>
              </a:solidFill>
            </a:rPr>
            <a:t>4. รูปถ่ายคนพิการ 1นิ้ว จำนวน 2 รูป</a:t>
          </a:r>
          <a:endParaRPr lang="th-TH" b="1" dirty="0">
            <a:solidFill>
              <a:schemeClr val="tx2">
                <a:lumMod val="75000"/>
              </a:schemeClr>
            </a:solidFill>
          </a:endParaRPr>
        </a:p>
      </dgm:t>
    </dgm:pt>
    <dgm:pt modelId="{ED3F55E1-C893-45BA-B7D2-062988EFAEB0}" type="parTrans" cxnId="{D5507A8F-C23C-4364-8A49-D25158D30EBB}">
      <dgm:prSet/>
      <dgm:spPr/>
      <dgm:t>
        <a:bodyPr/>
        <a:lstStyle/>
        <a:p>
          <a:endParaRPr lang="th-TH"/>
        </a:p>
      </dgm:t>
    </dgm:pt>
    <dgm:pt modelId="{972AC0BF-086E-4427-8CD4-9BA6358EA113}" type="sibTrans" cxnId="{D5507A8F-C23C-4364-8A49-D25158D30EBB}">
      <dgm:prSet/>
      <dgm:spPr/>
      <dgm:t>
        <a:bodyPr/>
        <a:lstStyle/>
        <a:p>
          <a:endParaRPr lang="th-TH"/>
        </a:p>
      </dgm:t>
    </dgm:pt>
    <dgm:pt modelId="{4C8E9E46-5F17-473E-9935-A62B2B20ECE6}" type="pres">
      <dgm:prSet presAssocID="{02ED64DD-4C0B-4B4C-B152-82675624364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961BC0BF-5C8C-465A-9B3F-7E9DC0E5A238}" type="pres">
      <dgm:prSet presAssocID="{02ED64DD-4C0B-4B4C-B152-826756243643}" presName="arrow" presStyleLbl="bgShp" presStyleIdx="0" presStyleCnt="1"/>
      <dgm:spPr/>
    </dgm:pt>
    <dgm:pt modelId="{F2825E7E-26B5-4D97-88E9-2ED20DAD8DB8}" type="pres">
      <dgm:prSet presAssocID="{02ED64DD-4C0B-4B4C-B152-826756243643}" presName="linearProcess" presStyleCnt="0"/>
      <dgm:spPr/>
    </dgm:pt>
    <dgm:pt modelId="{3A9F6A38-89DD-40C7-9DCE-69295FA30E58}" type="pres">
      <dgm:prSet presAssocID="{303A6D0C-A652-4EB5-8C32-FB3E67D445A9}" presName="textNode" presStyleLbl="node1" presStyleIdx="0" presStyleCnt="4" custScaleY="190272" custLinFactNeighborX="36232" custLinFactNeighborY="-2793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D6A656E-FDD8-462B-B277-35A2A3BED36F}" type="pres">
      <dgm:prSet presAssocID="{E1B62700-0C3F-4244-9092-06B9ED630469}" presName="sibTrans" presStyleCnt="0"/>
      <dgm:spPr/>
    </dgm:pt>
    <dgm:pt modelId="{5616047B-1067-405D-A2E1-2222A6978736}" type="pres">
      <dgm:prSet presAssocID="{C219F1ED-5C7A-4C32-99FF-B27630CEA804}" presName="textNode" presStyleLbl="node1" presStyleIdx="1" presStyleCnt="4" custScaleY="15664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D726F5E-3853-414C-82AC-783E7F196DC4}" type="pres">
      <dgm:prSet presAssocID="{7640F62B-F0A4-44FB-8AB4-57AC8F9E9E15}" presName="sibTrans" presStyleCnt="0"/>
      <dgm:spPr/>
    </dgm:pt>
    <dgm:pt modelId="{ECEEA3F3-4F9B-4EA9-AB89-0FDDD4F71C48}" type="pres">
      <dgm:prSet presAssocID="{A4F29AE5-CBDC-43C0-AE15-B8DF776871B0}" presName="textNode" presStyleLbl="node1" presStyleIdx="2" presStyleCnt="4" custScaleX="123824" custScaleY="156642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D7AA448-D6F2-4E14-A5C3-53AF2238F99C}" type="pres">
      <dgm:prSet presAssocID="{E48EB6F5-E1A1-47B5-811E-A4893AAEC280}" presName="sibTrans" presStyleCnt="0"/>
      <dgm:spPr/>
    </dgm:pt>
    <dgm:pt modelId="{202C7EFE-09CD-4B1A-A535-8DE84E165C03}" type="pres">
      <dgm:prSet presAssocID="{334BBCC4-4911-44A3-8E87-F29598586BB2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6730029-FCDB-45D0-B16E-7720A912B4C6}" type="presOf" srcId="{C219F1ED-5C7A-4C32-99FF-B27630CEA804}" destId="{5616047B-1067-405D-A2E1-2222A6978736}" srcOrd="0" destOrd="0" presId="urn:microsoft.com/office/officeart/2005/8/layout/hProcess9"/>
    <dgm:cxn modelId="{BDF9FF23-6084-4619-8CB2-A04F1219781D}" srcId="{02ED64DD-4C0B-4B4C-B152-826756243643}" destId="{C219F1ED-5C7A-4C32-99FF-B27630CEA804}" srcOrd="1" destOrd="0" parTransId="{8ED97462-FE29-4B53-ADB0-95B655FF9FD7}" sibTransId="{7640F62B-F0A4-44FB-8AB4-57AC8F9E9E15}"/>
    <dgm:cxn modelId="{0E67D35D-E6D9-4C39-A926-12EEC1B00D2C}" srcId="{02ED64DD-4C0B-4B4C-B152-826756243643}" destId="{A4F29AE5-CBDC-43C0-AE15-B8DF776871B0}" srcOrd="2" destOrd="0" parTransId="{94DB3DF4-D917-44F4-B65D-4D211E43F1DD}" sibTransId="{E48EB6F5-E1A1-47B5-811E-A4893AAEC280}"/>
    <dgm:cxn modelId="{5CD6AC22-543D-40BE-9893-DF098E03D879}" srcId="{02ED64DD-4C0B-4B4C-B152-826756243643}" destId="{303A6D0C-A652-4EB5-8C32-FB3E67D445A9}" srcOrd="0" destOrd="0" parTransId="{3298BA4E-E01F-47F5-906A-C5D187FE4A1B}" sibTransId="{E1B62700-0C3F-4244-9092-06B9ED630469}"/>
    <dgm:cxn modelId="{B96AB384-E6B5-4137-B5E1-957DC78D72FB}" type="presOf" srcId="{334BBCC4-4911-44A3-8E87-F29598586BB2}" destId="{202C7EFE-09CD-4B1A-A535-8DE84E165C03}" srcOrd="0" destOrd="0" presId="urn:microsoft.com/office/officeart/2005/8/layout/hProcess9"/>
    <dgm:cxn modelId="{95FDC090-C9E6-42FD-AFD4-FDE15635313B}" type="presOf" srcId="{303A6D0C-A652-4EB5-8C32-FB3E67D445A9}" destId="{3A9F6A38-89DD-40C7-9DCE-69295FA30E58}" srcOrd="0" destOrd="0" presId="urn:microsoft.com/office/officeart/2005/8/layout/hProcess9"/>
    <dgm:cxn modelId="{D5507A8F-C23C-4364-8A49-D25158D30EBB}" srcId="{02ED64DD-4C0B-4B4C-B152-826756243643}" destId="{334BBCC4-4911-44A3-8E87-F29598586BB2}" srcOrd="3" destOrd="0" parTransId="{ED3F55E1-C893-45BA-B7D2-062988EFAEB0}" sibTransId="{972AC0BF-086E-4427-8CD4-9BA6358EA113}"/>
    <dgm:cxn modelId="{9BDBD13E-046E-4ABA-8744-B116F6A36489}" type="presOf" srcId="{A4F29AE5-CBDC-43C0-AE15-B8DF776871B0}" destId="{ECEEA3F3-4F9B-4EA9-AB89-0FDDD4F71C48}" srcOrd="0" destOrd="0" presId="urn:microsoft.com/office/officeart/2005/8/layout/hProcess9"/>
    <dgm:cxn modelId="{D8127088-0E7E-4C52-AF0C-FC7A1D3081E1}" type="presOf" srcId="{02ED64DD-4C0B-4B4C-B152-826756243643}" destId="{4C8E9E46-5F17-473E-9935-A62B2B20ECE6}" srcOrd="0" destOrd="0" presId="urn:microsoft.com/office/officeart/2005/8/layout/hProcess9"/>
    <dgm:cxn modelId="{69783B4B-E611-40D9-9DA2-40A8D7BE9484}" type="presParOf" srcId="{4C8E9E46-5F17-473E-9935-A62B2B20ECE6}" destId="{961BC0BF-5C8C-465A-9B3F-7E9DC0E5A238}" srcOrd="0" destOrd="0" presId="urn:microsoft.com/office/officeart/2005/8/layout/hProcess9"/>
    <dgm:cxn modelId="{AAB14183-EC06-40EE-8185-4D7EDFB67CAA}" type="presParOf" srcId="{4C8E9E46-5F17-473E-9935-A62B2B20ECE6}" destId="{F2825E7E-26B5-4D97-88E9-2ED20DAD8DB8}" srcOrd="1" destOrd="0" presId="urn:microsoft.com/office/officeart/2005/8/layout/hProcess9"/>
    <dgm:cxn modelId="{13FC56F0-B353-47B8-8320-75CD54E38C6F}" type="presParOf" srcId="{F2825E7E-26B5-4D97-88E9-2ED20DAD8DB8}" destId="{3A9F6A38-89DD-40C7-9DCE-69295FA30E58}" srcOrd="0" destOrd="0" presId="urn:microsoft.com/office/officeart/2005/8/layout/hProcess9"/>
    <dgm:cxn modelId="{6B8FE58B-3AFF-4BDC-AEC6-23E7EB0D58E5}" type="presParOf" srcId="{F2825E7E-26B5-4D97-88E9-2ED20DAD8DB8}" destId="{1D6A656E-FDD8-462B-B277-35A2A3BED36F}" srcOrd="1" destOrd="0" presId="urn:microsoft.com/office/officeart/2005/8/layout/hProcess9"/>
    <dgm:cxn modelId="{924996A7-A27A-443B-A4A3-71C69B5704FE}" type="presParOf" srcId="{F2825E7E-26B5-4D97-88E9-2ED20DAD8DB8}" destId="{5616047B-1067-405D-A2E1-2222A6978736}" srcOrd="2" destOrd="0" presId="urn:microsoft.com/office/officeart/2005/8/layout/hProcess9"/>
    <dgm:cxn modelId="{9F37F7FA-3D6A-4343-8A6E-DC76B5F5E1F0}" type="presParOf" srcId="{F2825E7E-26B5-4D97-88E9-2ED20DAD8DB8}" destId="{0D726F5E-3853-414C-82AC-783E7F196DC4}" srcOrd="3" destOrd="0" presId="urn:microsoft.com/office/officeart/2005/8/layout/hProcess9"/>
    <dgm:cxn modelId="{FDC2DF4D-8B93-4CDB-8D98-9C7C5EC365B4}" type="presParOf" srcId="{F2825E7E-26B5-4D97-88E9-2ED20DAD8DB8}" destId="{ECEEA3F3-4F9B-4EA9-AB89-0FDDD4F71C48}" srcOrd="4" destOrd="0" presId="urn:microsoft.com/office/officeart/2005/8/layout/hProcess9"/>
    <dgm:cxn modelId="{C3ACBE9F-D399-4609-8B82-7A4F5901535A}" type="presParOf" srcId="{F2825E7E-26B5-4D97-88E9-2ED20DAD8DB8}" destId="{DD7AA448-D6F2-4E14-A5C3-53AF2238F99C}" srcOrd="5" destOrd="0" presId="urn:microsoft.com/office/officeart/2005/8/layout/hProcess9"/>
    <dgm:cxn modelId="{B69DD685-FE6D-448B-B715-A193F6F12AD4}" type="presParOf" srcId="{F2825E7E-26B5-4D97-88E9-2ED20DAD8DB8}" destId="{202C7EFE-09CD-4B1A-A535-8DE84E165C0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B14B51-A837-465E-ABFD-40378FB4313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1715ECAE-154A-4DD9-81DA-3C3F259EB172}">
      <dgm:prSet custT="1"/>
      <dgm:spPr/>
      <dgm:t>
        <a:bodyPr/>
        <a:lstStyle/>
        <a:p>
          <a:pPr algn="ctr" rtl="0"/>
          <a:r>
            <a:rPr lang="th-TH" sz="2400" b="1" dirty="0" smtClean="0">
              <a:solidFill>
                <a:schemeClr val="bg2">
                  <a:lumMod val="25000"/>
                </a:schemeClr>
              </a:solidFill>
            </a:rPr>
            <a:t>หลักฐานที่นำมาแสดง</a:t>
          </a:r>
          <a:endParaRPr lang="th-TH" sz="2400" b="1" dirty="0">
            <a:solidFill>
              <a:schemeClr val="bg2">
                <a:lumMod val="25000"/>
              </a:schemeClr>
            </a:solidFill>
          </a:endParaRPr>
        </a:p>
      </dgm:t>
    </dgm:pt>
    <dgm:pt modelId="{1034DDC0-231B-4C0C-A4C6-4B8EA59E3D34}" type="parTrans" cxnId="{0E47F33E-B6D4-4D62-AE20-FDBEAB786810}">
      <dgm:prSet/>
      <dgm:spPr/>
      <dgm:t>
        <a:bodyPr/>
        <a:lstStyle/>
        <a:p>
          <a:endParaRPr lang="th-TH"/>
        </a:p>
      </dgm:t>
    </dgm:pt>
    <dgm:pt modelId="{DEE8FD43-6FA4-4CCD-903F-CEAFB8BE7BE7}" type="sibTrans" cxnId="{0E47F33E-B6D4-4D62-AE20-FDBEAB786810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th-TH"/>
        </a:p>
      </dgm:t>
    </dgm:pt>
    <dgm:pt modelId="{A1456385-F3D2-44FA-A091-00D10A50EB40}">
      <dgm:prSet/>
      <dgm:spPr/>
      <dgm:t>
        <a:bodyPr/>
        <a:lstStyle/>
        <a:p>
          <a:pPr rtl="0"/>
          <a:r>
            <a:rPr lang="th-TH" b="1" dirty="0" smtClean="0">
              <a:solidFill>
                <a:schemeClr val="bg2">
                  <a:lumMod val="25000"/>
                </a:schemeClr>
              </a:solidFill>
            </a:rPr>
            <a:t>-บัตรคนพิการ</a:t>
          </a:r>
          <a:r>
            <a:rPr lang="en-US" b="1" smtClean="0">
              <a:solidFill>
                <a:schemeClr val="bg2">
                  <a:lumMod val="25000"/>
                </a:schemeClr>
              </a:solidFill>
            </a:rPr>
            <a:t>,</a:t>
          </a:r>
          <a:r>
            <a:rPr lang="th-TH" b="1" smtClean="0">
              <a:solidFill>
                <a:schemeClr val="bg2">
                  <a:lumMod val="25000"/>
                </a:schemeClr>
              </a:solidFill>
            </a:rPr>
            <a:t>บัตรประชาชน</a:t>
          </a:r>
          <a:endParaRPr lang="th-TH" dirty="0">
            <a:solidFill>
              <a:schemeClr val="bg2">
                <a:lumMod val="25000"/>
              </a:schemeClr>
            </a:solidFill>
          </a:endParaRPr>
        </a:p>
      </dgm:t>
    </dgm:pt>
    <dgm:pt modelId="{EC886D44-DC55-4431-847F-150494F494FA}" type="parTrans" cxnId="{56128D73-3577-4C87-A7A7-64EBBD76FC89}">
      <dgm:prSet/>
      <dgm:spPr/>
      <dgm:t>
        <a:bodyPr/>
        <a:lstStyle/>
        <a:p>
          <a:endParaRPr lang="th-TH"/>
        </a:p>
      </dgm:t>
    </dgm:pt>
    <dgm:pt modelId="{D37D81CD-C474-4087-B650-0E7F2CA9FDF3}" type="sibTrans" cxnId="{56128D73-3577-4C87-A7A7-64EBBD76FC89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th-TH"/>
        </a:p>
      </dgm:t>
    </dgm:pt>
    <dgm:pt modelId="{57CA93A8-557D-424B-AE99-CFBB98B5DA92}">
      <dgm:prSet/>
      <dgm:spPr/>
      <dgm:t>
        <a:bodyPr/>
        <a:lstStyle/>
        <a:p>
          <a:pPr rtl="0"/>
          <a:r>
            <a:rPr lang="th-TH" b="1" dirty="0" smtClean="0">
              <a:solidFill>
                <a:schemeClr val="bg2">
                  <a:lumMod val="25000"/>
                </a:schemeClr>
              </a:solidFill>
            </a:rPr>
            <a:t>-ทะเบียนบ้าน</a:t>
          </a:r>
          <a:endParaRPr lang="th-TH" dirty="0">
            <a:solidFill>
              <a:schemeClr val="bg2">
                <a:lumMod val="25000"/>
              </a:schemeClr>
            </a:solidFill>
          </a:endParaRPr>
        </a:p>
      </dgm:t>
    </dgm:pt>
    <dgm:pt modelId="{79D27323-B93E-4474-85AF-6A6EDA66F75A}" type="parTrans" cxnId="{F53A2C43-1DCD-4F74-9691-2BF191193290}">
      <dgm:prSet/>
      <dgm:spPr/>
      <dgm:t>
        <a:bodyPr/>
        <a:lstStyle/>
        <a:p>
          <a:endParaRPr lang="th-TH"/>
        </a:p>
      </dgm:t>
    </dgm:pt>
    <dgm:pt modelId="{FFB90685-C54F-4348-AD4D-FE269E2B30A4}" type="sibTrans" cxnId="{F53A2C43-1DCD-4F74-9691-2BF191193290}">
      <dgm:prSet/>
      <dgm:spPr>
        <a:solidFill>
          <a:schemeClr val="tx1">
            <a:alpha val="90000"/>
          </a:schemeClr>
        </a:solidFill>
      </dgm:spPr>
      <dgm:t>
        <a:bodyPr/>
        <a:lstStyle/>
        <a:p>
          <a:endParaRPr lang="th-TH"/>
        </a:p>
      </dgm:t>
    </dgm:pt>
    <dgm:pt modelId="{BA55CCB5-2785-4E58-AC9B-2EAE2442DBE9}">
      <dgm:prSet/>
      <dgm:spPr/>
      <dgm:t>
        <a:bodyPr/>
        <a:lstStyle/>
        <a:p>
          <a:pPr rtl="0"/>
          <a:r>
            <a:rPr lang="th-TH" b="1" dirty="0" smtClean="0">
              <a:solidFill>
                <a:schemeClr val="bg2">
                  <a:lumMod val="25000"/>
                </a:schemeClr>
              </a:solidFill>
            </a:rPr>
            <a:t>-บัญชีธนาคาร </a:t>
          </a:r>
          <a:r>
            <a:rPr lang="th-TH" b="1" dirty="0" err="1" smtClean="0">
              <a:solidFill>
                <a:schemeClr val="bg2">
                  <a:lumMod val="25000"/>
                </a:schemeClr>
              </a:solidFill>
            </a:rPr>
            <a:t>ธกส</a:t>
          </a:r>
          <a:r>
            <a:rPr lang="th-TH" b="1" dirty="0" smtClean="0">
              <a:solidFill>
                <a:schemeClr val="bg2">
                  <a:lumMod val="25000"/>
                </a:schemeClr>
              </a:solidFill>
            </a:rPr>
            <a:t>.</a:t>
          </a:r>
          <a:endParaRPr lang="th-TH" dirty="0">
            <a:solidFill>
              <a:schemeClr val="bg2">
                <a:lumMod val="25000"/>
              </a:schemeClr>
            </a:solidFill>
          </a:endParaRPr>
        </a:p>
      </dgm:t>
    </dgm:pt>
    <dgm:pt modelId="{A77FB550-991B-4663-BBF1-51AD302E9342}" type="parTrans" cxnId="{1B1EFB97-EB9F-452E-B56D-5E8D50ED4769}">
      <dgm:prSet/>
      <dgm:spPr/>
      <dgm:t>
        <a:bodyPr/>
        <a:lstStyle/>
        <a:p>
          <a:endParaRPr lang="th-TH"/>
        </a:p>
      </dgm:t>
    </dgm:pt>
    <dgm:pt modelId="{6E8EA39D-C5E3-49E7-A47D-F7A3050FBC93}" type="sibTrans" cxnId="{1B1EFB97-EB9F-452E-B56D-5E8D50ED4769}">
      <dgm:prSet/>
      <dgm:spPr/>
      <dgm:t>
        <a:bodyPr/>
        <a:lstStyle/>
        <a:p>
          <a:endParaRPr lang="th-TH"/>
        </a:p>
      </dgm:t>
    </dgm:pt>
    <dgm:pt modelId="{B10F25E1-AC04-4844-89AB-1C49974FD7D3}" type="pres">
      <dgm:prSet presAssocID="{57B14B51-A837-465E-ABFD-40378FB4313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3C20EC75-1B0D-47AE-B7CB-CFEEAFBED985}" type="pres">
      <dgm:prSet presAssocID="{57B14B51-A837-465E-ABFD-40378FB43135}" presName="dummyMaxCanvas" presStyleCnt="0">
        <dgm:presLayoutVars/>
      </dgm:prSet>
      <dgm:spPr/>
    </dgm:pt>
    <dgm:pt modelId="{ACBA24A2-CFD9-4DB1-8991-9590BBB2EA1B}" type="pres">
      <dgm:prSet presAssocID="{57B14B51-A837-465E-ABFD-40378FB43135}" presName="FourNodes_1" presStyleLbl="node1" presStyleIdx="0" presStyleCnt="4" custLinFactNeighborX="7978" custLinFactNeighborY="789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8A6072D-DE22-47BA-A873-BE8CCC4C5A6E}" type="pres">
      <dgm:prSet presAssocID="{57B14B51-A837-465E-ABFD-40378FB43135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D0FFFAF-BF15-42F7-9EC5-23C6004F1A10}" type="pres">
      <dgm:prSet presAssocID="{57B14B51-A837-465E-ABFD-40378FB43135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8160D51-A31E-4898-BF0B-99E1D504B985}" type="pres">
      <dgm:prSet presAssocID="{57B14B51-A837-465E-ABFD-40378FB43135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0055C20-D9FC-47E3-9F3B-F4914E35E385}" type="pres">
      <dgm:prSet presAssocID="{57B14B51-A837-465E-ABFD-40378FB43135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5247C2C7-4EB5-4F0C-9F76-C03A5E0CB219}" type="pres">
      <dgm:prSet presAssocID="{57B14B51-A837-465E-ABFD-40378FB43135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A9E0CEF-EC03-45BD-ABF3-D1543CC67169}" type="pres">
      <dgm:prSet presAssocID="{57B14B51-A837-465E-ABFD-40378FB43135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03A8E452-0300-4520-816E-E33C8CCC50C9}" type="pres">
      <dgm:prSet presAssocID="{57B14B51-A837-465E-ABFD-40378FB43135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44699FB-4FCD-4AA7-9115-0E7134386B73}" type="pres">
      <dgm:prSet presAssocID="{57B14B51-A837-465E-ABFD-40378FB43135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795C8CF-E187-4400-AB63-353E0F657ACD}" type="pres">
      <dgm:prSet presAssocID="{57B14B51-A837-465E-ABFD-40378FB43135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310DC21E-88CF-4FEC-A707-93D330554057}" type="pres">
      <dgm:prSet presAssocID="{57B14B51-A837-465E-ABFD-40378FB43135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12717DF-1865-4B62-A47F-2DD10CE90630}" type="presOf" srcId="{BA55CCB5-2785-4E58-AC9B-2EAE2442DBE9}" destId="{310DC21E-88CF-4FEC-A707-93D330554057}" srcOrd="1" destOrd="0" presId="urn:microsoft.com/office/officeart/2005/8/layout/vProcess5"/>
    <dgm:cxn modelId="{E35F618F-88D4-4975-9668-D32F2976F2CF}" type="presOf" srcId="{57CA93A8-557D-424B-AE99-CFBB98B5DA92}" destId="{ED0FFFAF-BF15-42F7-9EC5-23C6004F1A10}" srcOrd="0" destOrd="0" presId="urn:microsoft.com/office/officeart/2005/8/layout/vProcess5"/>
    <dgm:cxn modelId="{E2FF4CCE-357A-408B-B90D-6AFD3B51139E}" type="presOf" srcId="{1715ECAE-154A-4DD9-81DA-3C3F259EB172}" destId="{ACBA24A2-CFD9-4DB1-8991-9590BBB2EA1B}" srcOrd="0" destOrd="0" presId="urn:microsoft.com/office/officeart/2005/8/layout/vProcess5"/>
    <dgm:cxn modelId="{CF812B59-4B0A-407D-A5C5-BE50EB059219}" type="presOf" srcId="{57CA93A8-557D-424B-AE99-CFBB98B5DA92}" destId="{2795C8CF-E187-4400-AB63-353E0F657ACD}" srcOrd="1" destOrd="0" presId="urn:microsoft.com/office/officeart/2005/8/layout/vProcess5"/>
    <dgm:cxn modelId="{18B9553E-BA43-4AB8-B7BE-A7D774D2D4CC}" type="presOf" srcId="{D37D81CD-C474-4087-B650-0E7F2CA9FDF3}" destId="{5247C2C7-4EB5-4F0C-9F76-C03A5E0CB219}" srcOrd="0" destOrd="0" presId="urn:microsoft.com/office/officeart/2005/8/layout/vProcess5"/>
    <dgm:cxn modelId="{C0804D5C-9C84-470D-8B5D-04E89C90AC61}" type="presOf" srcId="{A1456385-F3D2-44FA-A091-00D10A50EB40}" destId="{844699FB-4FCD-4AA7-9115-0E7134386B73}" srcOrd="1" destOrd="0" presId="urn:microsoft.com/office/officeart/2005/8/layout/vProcess5"/>
    <dgm:cxn modelId="{F53A2C43-1DCD-4F74-9691-2BF191193290}" srcId="{57B14B51-A837-465E-ABFD-40378FB43135}" destId="{57CA93A8-557D-424B-AE99-CFBB98B5DA92}" srcOrd="2" destOrd="0" parTransId="{79D27323-B93E-4474-85AF-6A6EDA66F75A}" sibTransId="{FFB90685-C54F-4348-AD4D-FE269E2B30A4}"/>
    <dgm:cxn modelId="{D9AE3E68-0AD3-4C20-A6D4-14FAF8C91685}" type="presOf" srcId="{57B14B51-A837-465E-ABFD-40378FB43135}" destId="{B10F25E1-AC04-4844-89AB-1C49974FD7D3}" srcOrd="0" destOrd="0" presId="urn:microsoft.com/office/officeart/2005/8/layout/vProcess5"/>
    <dgm:cxn modelId="{9D8F45AD-DEA4-4487-B4FA-38E3FDA9EC0C}" type="presOf" srcId="{1715ECAE-154A-4DD9-81DA-3C3F259EB172}" destId="{03A8E452-0300-4520-816E-E33C8CCC50C9}" srcOrd="1" destOrd="0" presId="urn:microsoft.com/office/officeart/2005/8/layout/vProcess5"/>
    <dgm:cxn modelId="{45E51019-4E15-4545-B13F-353FEF0A74AA}" type="presOf" srcId="{DEE8FD43-6FA4-4CCD-903F-CEAFB8BE7BE7}" destId="{30055C20-D9FC-47E3-9F3B-F4914E35E385}" srcOrd="0" destOrd="0" presId="urn:microsoft.com/office/officeart/2005/8/layout/vProcess5"/>
    <dgm:cxn modelId="{1B1EFB97-EB9F-452E-B56D-5E8D50ED4769}" srcId="{57B14B51-A837-465E-ABFD-40378FB43135}" destId="{BA55CCB5-2785-4E58-AC9B-2EAE2442DBE9}" srcOrd="3" destOrd="0" parTransId="{A77FB550-991B-4663-BBF1-51AD302E9342}" sibTransId="{6E8EA39D-C5E3-49E7-A47D-F7A3050FBC93}"/>
    <dgm:cxn modelId="{20E5BE74-86D4-414F-821A-ECC64CF23038}" type="presOf" srcId="{FFB90685-C54F-4348-AD4D-FE269E2B30A4}" destId="{0A9E0CEF-EC03-45BD-ABF3-D1543CC67169}" srcOrd="0" destOrd="0" presId="urn:microsoft.com/office/officeart/2005/8/layout/vProcess5"/>
    <dgm:cxn modelId="{56128D73-3577-4C87-A7A7-64EBBD76FC89}" srcId="{57B14B51-A837-465E-ABFD-40378FB43135}" destId="{A1456385-F3D2-44FA-A091-00D10A50EB40}" srcOrd="1" destOrd="0" parTransId="{EC886D44-DC55-4431-847F-150494F494FA}" sibTransId="{D37D81CD-C474-4087-B650-0E7F2CA9FDF3}"/>
    <dgm:cxn modelId="{0E47F33E-B6D4-4D62-AE20-FDBEAB786810}" srcId="{57B14B51-A837-465E-ABFD-40378FB43135}" destId="{1715ECAE-154A-4DD9-81DA-3C3F259EB172}" srcOrd="0" destOrd="0" parTransId="{1034DDC0-231B-4C0C-A4C6-4B8EA59E3D34}" sibTransId="{DEE8FD43-6FA4-4CCD-903F-CEAFB8BE7BE7}"/>
    <dgm:cxn modelId="{5C41F691-EDC3-4C60-9B8D-A3B65A1469D9}" type="presOf" srcId="{A1456385-F3D2-44FA-A091-00D10A50EB40}" destId="{F8A6072D-DE22-47BA-A873-BE8CCC4C5A6E}" srcOrd="0" destOrd="0" presId="urn:microsoft.com/office/officeart/2005/8/layout/vProcess5"/>
    <dgm:cxn modelId="{8D76819B-E83F-4FA2-9D9A-795B305D25B5}" type="presOf" srcId="{BA55CCB5-2785-4E58-AC9B-2EAE2442DBE9}" destId="{C8160D51-A31E-4898-BF0B-99E1D504B985}" srcOrd="0" destOrd="0" presId="urn:microsoft.com/office/officeart/2005/8/layout/vProcess5"/>
    <dgm:cxn modelId="{EEBB1B32-3371-4A22-954F-2E29BBBB26FE}" type="presParOf" srcId="{B10F25E1-AC04-4844-89AB-1C49974FD7D3}" destId="{3C20EC75-1B0D-47AE-B7CB-CFEEAFBED985}" srcOrd="0" destOrd="0" presId="urn:microsoft.com/office/officeart/2005/8/layout/vProcess5"/>
    <dgm:cxn modelId="{656339D4-F794-427C-BED9-1EBCA1C809A4}" type="presParOf" srcId="{B10F25E1-AC04-4844-89AB-1C49974FD7D3}" destId="{ACBA24A2-CFD9-4DB1-8991-9590BBB2EA1B}" srcOrd="1" destOrd="0" presId="urn:microsoft.com/office/officeart/2005/8/layout/vProcess5"/>
    <dgm:cxn modelId="{904224DA-BCC2-4094-BAFE-9FCD9C4258E8}" type="presParOf" srcId="{B10F25E1-AC04-4844-89AB-1C49974FD7D3}" destId="{F8A6072D-DE22-47BA-A873-BE8CCC4C5A6E}" srcOrd="2" destOrd="0" presId="urn:microsoft.com/office/officeart/2005/8/layout/vProcess5"/>
    <dgm:cxn modelId="{098CAB08-7852-4B6E-B21E-75B6DD95EA40}" type="presParOf" srcId="{B10F25E1-AC04-4844-89AB-1C49974FD7D3}" destId="{ED0FFFAF-BF15-42F7-9EC5-23C6004F1A10}" srcOrd="3" destOrd="0" presId="urn:microsoft.com/office/officeart/2005/8/layout/vProcess5"/>
    <dgm:cxn modelId="{0D36986F-71F0-4836-B3C5-75C3B94D0ED8}" type="presParOf" srcId="{B10F25E1-AC04-4844-89AB-1C49974FD7D3}" destId="{C8160D51-A31E-4898-BF0B-99E1D504B985}" srcOrd="4" destOrd="0" presId="urn:microsoft.com/office/officeart/2005/8/layout/vProcess5"/>
    <dgm:cxn modelId="{348CD98B-FAE6-420B-9DB4-34AB3589C8C5}" type="presParOf" srcId="{B10F25E1-AC04-4844-89AB-1C49974FD7D3}" destId="{30055C20-D9FC-47E3-9F3B-F4914E35E385}" srcOrd="5" destOrd="0" presId="urn:microsoft.com/office/officeart/2005/8/layout/vProcess5"/>
    <dgm:cxn modelId="{2899510B-3EEB-44A1-9954-C6CB25D8DC8F}" type="presParOf" srcId="{B10F25E1-AC04-4844-89AB-1C49974FD7D3}" destId="{5247C2C7-4EB5-4F0C-9F76-C03A5E0CB219}" srcOrd="6" destOrd="0" presId="urn:microsoft.com/office/officeart/2005/8/layout/vProcess5"/>
    <dgm:cxn modelId="{837E81D1-6F34-4335-8356-3C37169672D9}" type="presParOf" srcId="{B10F25E1-AC04-4844-89AB-1C49974FD7D3}" destId="{0A9E0CEF-EC03-45BD-ABF3-D1543CC67169}" srcOrd="7" destOrd="0" presId="urn:microsoft.com/office/officeart/2005/8/layout/vProcess5"/>
    <dgm:cxn modelId="{81AA9203-D6D5-4990-BFC7-7CE40D6284B7}" type="presParOf" srcId="{B10F25E1-AC04-4844-89AB-1C49974FD7D3}" destId="{03A8E452-0300-4520-816E-E33C8CCC50C9}" srcOrd="8" destOrd="0" presId="urn:microsoft.com/office/officeart/2005/8/layout/vProcess5"/>
    <dgm:cxn modelId="{9E80B433-80F9-46A9-8A2F-DB5CE188B5CA}" type="presParOf" srcId="{B10F25E1-AC04-4844-89AB-1C49974FD7D3}" destId="{844699FB-4FCD-4AA7-9115-0E7134386B73}" srcOrd="9" destOrd="0" presId="urn:microsoft.com/office/officeart/2005/8/layout/vProcess5"/>
    <dgm:cxn modelId="{BC4D1F0F-6C59-44BB-BDE9-95C2A60AE921}" type="presParOf" srcId="{B10F25E1-AC04-4844-89AB-1C49974FD7D3}" destId="{2795C8CF-E187-4400-AB63-353E0F657ACD}" srcOrd="10" destOrd="0" presId="urn:microsoft.com/office/officeart/2005/8/layout/vProcess5"/>
    <dgm:cxn modelId="{E5974D7A-1937-4E78-8BB8-7528B96F4C70}" type="presParOf" srcId="{B10F25E1-AC04-4844-89AB-1C49974FD7D3}" destId="{310DC21E-88CF-4FEC-A707-93D33055405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BFF53E1-D24A-4C45-AABA-950DCA2C2E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A4C73E6-1BD0-4A4A-A280-37B76D92175A}">
      <dgm:prSet custT="1"/>
      <dgm:spPr/>
      <dgm:t>
        <a:bodyPr anchor="t"/>
        <a:lstStyle/>
        <a:p>
          <a:pPr rtl="0"/>
          <a:r>
            <a:rPr lang="th-TH" sz="2400" b="1" dirty="0" smtClean="0">
              <a:solidFill>
                <a:schemeClr val="tx2">
                  <a:lumMod val="75000"/>
                </a:schemeClr>
              </a:solidFill>
            </a:rPr>
            <a:t>ลงทะเบียนได้ 2 วิธี</a:t>
          </a:r>
        </a:p>
        <a:p>
          <a:pPr rtl="0"/>
          <a:r>
            <a:rPr lang="th-TH" sz="2000" dirty="0" smtClean="0">
              <a:solidFill>
                <a:schemeClr val="tx1">
                  <a:lumMod val="65000"/>
                  <a:lumOff val="35000"/>
                </a:schemeClr>
              </a:solidFill>
            </a:rPr>
            <a:t>1.ยื่นคำขอ ณ องค์การบริหารส่วนตำบลนาโพธิ์</a:t>
          </a:r>
        </a:p>
        <a:p>
          <a:pPr rtl="0"/>
          <a:r>
            <a:rPr lang="th-TH" sz="2000" dirty="0" smtClean="0">
              <a:solidFill>
                <a:schemeClr val="tx1">
                  <a:lumMod val="65000"/>
                  <a:lumOff val="35000"/>
                </a:schemeClr>
              </a:solidFill>
            </a:rPr>
            <a:t>2.ลงทะเบียนผ่าน</a:t>
          </a:r>
          <a:r>
            <a:rPr lang="th-TH" sz="2000" dirty="0" err="1" smtClean="0">
              <a:solidFill>
                <a:schemeClr val="tx1">
                  <a:lumMod val="65000"/>
                  <a:lumOff val="35000"/>
                </a:schemeClr>
              </a:solidFill>
            </a:rPr>
            <a:t>แอปพลิเค</a:t>
          </a:r>
          <a:r>
            <a:rPr lang="th-TH" sz="2000" dirty="0" smtClean="0">
              <a:solidFill>
                <a:schemeClr val="tx1">
                  <a:lumMod val="65000"/>
                  <a:lumOff val="35000"/>
                </a:schemeClr>
              </a:solidFill>
            </a:rPr>
            <a:t>ชั้นเงินเด็ก </a:t>
          </a:r>
          <a:r>
            <a:rPr lang="en-US" sz="2000" dirty="0" smtClean="0">
              <a:solidFill>
                <a:schemeClr val="tx1">
                  <a:lumMod val="65000"/>
                  <a:lumOff val="35000"/>
                </a:schemeClr>
              </a:solidFill>
            </a:rPr>
            <a:t>D.DOPA</a:t>
          </a:r>
        </a:p>
        <a:p>
          <a:pPr rtl="0"/>
          <a:r>
            <a:rPr lang="en-US" sz="2000" dirty="0" smtClean="0">
              <a:solidFill>
                <a:schemeClr val="tx1">
                  <a:lumMod val="65000"/>
                  <a:lumOff val="35000"/>
                </a:schemeClr>
              </a:solidFill>
            </a:rPr>
            <a:t>-</a:t>
          </a:r>
        </a:p>
        <a:p>
          <a:pPr rtl="0"/>
          <a:endParaRPr lang="th-TH" sz="20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E42F3043-FB86-4A73-BC48-3AA3066E1FAF}" type="parTrans" cxnId="{FDF75E06-33C6-45D7-B0F5-BC42FCA1386D}">
      <dgm:prSet/>
      <dgm:spPr/>
      <dgm:t>
        <a:bodyPr/>
        <a:lstStyle/>
        <a:p>
          <a:endParaRPr lang="th-TH"/>
        </a:p>
      </dgm:t>
    </dgm:pt>
    <dgm:pt modelId="{196E63CF-B723-473F-8A1C-99600E6240B2}" type="sibTrans" cxnId="{FDF75E06-33C6-45D7-B0F5-BC42FCA1386D}">
      <dgm:prSet/>
      <dgm:spPr/>
      <dgm:t>
        <a:bodyPr/>
        <a:lstStyle/>
        <a:p>
          <a:endParaRPr lang="th-TH"/>
        </a:p>
      </dgm:t>
    </dgm:pt>
    <dgm:pt modelId="{CFE65A25-C85F-46D9-B1E9-2D7E3A352D61}" type="pres">
      <dgm:prSet presAssocID="{4BFF53E1-D24A-4C45-AABA-950DCA2C2E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EF170D13-8F9A-4C4B-B3CD-1422AF372329}" type="pres">
      <dgm:prSet presAssocID="{6A4C73E6-1BD0-4A4A-A280-37B76D92175A}" presName="parentText" presStyleLbl="node1" presStyleIdx="0" presStyleCnt="1" custScaleY="130534" custLinFactNeighborX="6379" custLinFactNeighborY="19881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B0E4242C-6BE3-49E6-9F14-0943C6B534C7}" type="presOf" srcId="{4BFF53E1-D24A-4C45-AABA-950DCA2C2E3F}" destId="{CFE65A25-C85F-46D9-B1E9-2D7E3A352D61}" srcOrd="0" destOrd="0" presId="urn:microsoft.com/office/officeart/2005/8/layout/vList2"/>
    <dgm:cxn modelId="{FDF75E06-33C6-45D7-B0F5-BC42FCA1386D}" srcId="{4BFF53E1-D24A-4C45-AABA-950DCA2C2E3F}" destId="{6A4C73E6-1BD0-4A4A-A280-37B76D92175A}" srcOrd="0" destOrd="0" parTransId="{E42F3043-FB86-4A73-BC48-3AA3066E1FAF}" sibTransId="{196E63CF-B723-473F-8A1C-99600E6240B2}"/>
    <dgm:cxn modelId="{FFD1F6C4-564A-4368-A19A-D480C9A86264}" type="presOf" srcId="{6A4C73E6-1BD0-4A4A-A280-37B76D92175A}" destId="{EF170D13-8F9A-4C4B-B3CD-1422AF372329}" srcOrd="0" destOrd="0" presId="urn:microsoft.com/office/officeart/2005/8/layout/vList2"/>
    <dgm:cxn modelId="{D0FB57DE-64CC-4708-AA6A-FF40B6F10EA6}" type="presParOf" srcId="{CFE65A25-C85F-46D9-B1E9-2D7E3A352D61}" destId="{EF170D13-8F9A-4C4B-B3CD-1422AF37232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BFF53E1-D24A-4C45-AABA-950DCA2C2E3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A4C73E6-1BD0-4A4A-A280-37B76D92175A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th-TH" sz="2000" b="1" u="sng" dirty="0" smtClean="0">
              <a:solidFill>
                <a:schemeClr val="tx2">
                  <a:lumMod val="75000"/>
                </a:schemeClr>
              </a:solidFill>
            </a:rPr>
            <a:t>คุณสมบัติผู้สูงอายุ(เสียชีวิต)</a:t>
          </a:r>
        </a:p>
        <a:p>
          <a:pPr algn="l" rtl="0"/>
          <a:r>
            <a:rPr lang="th-TH" sz="1600" b="1" u="none" dirty="0" smtClean="0">
              <a:solidFill>
                <a:schemeClr val="tx2">
                  <a:lumMod val="75000"/>
                </a:schemeClr>
              </a:solidFill>
            </a:rPr>
            <a:t>1.อายุเกิน  60 ปีขึ้นไป</a:t>
          </a:r>
        </a:p>
        <a:p>
          <a:pPr algn="l" rtl="0"/>
          <a:r>
            <a:rPr lang="th-TH" sz="1600" b="1" u="none" dirty="0" smtClean="0">
              <a:solidFill>
                <a:schemeClr val="tx2">
                  <a:lumMod val="75000"/>
                </a:schemeClr>
              </a:solidFill>
            </a:rPr>
            <a:t>2.สัญชาติไทย</a:t>
          </a:r>
        </a:p>
        <a:p>
          <a:pPr algn="l" rtl="0"/>
          <a:r>
            <a:rPr lang="th-TH" sz="1600" b="1" u="none" dirty="0" smtClean="0">
              <a:solidFill>
                <a:schemeClr val="tx2">
                  <a:lumMod val="75000"/>
                </a:schemeClr>
              </a:solidFill>
            </a:rPr>
            <a:t>3.มีบัตรสวัสดีการแห่งรัฐ </a:t>
          </a:r>
        </a:p>
        <a:p>
          <a:pPr algn="l" rtl="0"/>
          <a:r>
            <a:rPr lang="th-TH" sz="1600" b="1" u="none" dirty="0" smtClean="0">
              <a:solidFill>
                <a:schemeClr val="tx2">
                  <a:lumMod val="75000"/>
                </a:schemeClr>
              </a:solidFill>
            </a:rPr>
            <a:t> กรณีไม่มีบัตรสวัสดิการแห่งรัฐ</a:t>
          </a:r>
          <a:endParaRPr lang="th-TH" sz="1600" b="1" u="none" dirty="0">
            <a:solidFill>
              <a:schemeClr val="tx2">
                <a:lumMod val="75000"/>
              </a:schemeClr>
            </a:solidFill>
          </a:endParaRPr>
        </a:p>
      </dgm:t>
    </dgm:pt>
    <dgm:pt modelId="{E42F3043-FB86-4A73-BC48-3AA3066E1FAF}" type="parTrans" cxnId="{FDF75E06-33C6-45D7-B0F5-BC42FCA1386D}">
      <dgm:prSet/>
      <dgm:spPr/>
      <dgm:t>
        <a:bodyPr/>
        <a:lstStyle/>
        <a:p>
          <a:endParaRPr lang="th-TH"/>
        </a:p>
      </dgm:t>
    </dgm:pt>
    <dgm:pt modelId="{196E63CF-B723-473F-8A1C-99600E6240B2}" type="sibTrans" cxnId="{FDF75E06-33C6-45D7-B0F5-BC42FCA1386D}">
      <dgm:prSet/>
      <dgm:spPr/>
      <dgm:t>
        <a:bodyPr/>
        <a:lstStyle/>
        <a:p>
          <a:endParaRPr lang="th-TH"/>
        </a:p>
      </dgm:t>
    </dgm:pt>
    <dgm:pt modelId="{CFE65A25-C85F-46D9-B1E9-2D7E3A352D61}" type="pres">
      <dgm:prSet presAssocID="{4BFF53E1-D24A-4C45-AABA-950DCA2C2E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EF170D13-8F9A-4C4B-B3CD-1422AF372329}" type="pres">
      <dgm:prSet presAssocID="{6A4C73E6-1BD0-4A4A-A280-37B76D92175A}" presName="parentText" presStyleLbl="node1" presStyleIdx="0" presStyleCnt="1" custLinFactNeighborY="6600">
        <dgm:presLayoutVars>
          <dgm:chMax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0E06BC6F-316B-4060-AFFF-90256A6A80F4}" type="presOf" srcId="{4BFF53E1-D24A-4C45-AABA-950DCA2C2E3F}" destId="{CFE65A25-C85F-46D9-B1E9-2D7E3A352D61}" srcOrd="0" destOrd="0" presId="urn:microsoft.com/office/officeart/2005/8/layout/vList2"/>
    <dgm:cxn modelId="{20FC8129-DE15-447D-A71E-47C7D0945918}" type="presOf" srcId="{6A4C73E6-1BD0-4A4A-A280-37B76D92175A}" destId="{EF170D13-8F9A-4C4B-B3CD-1422AF372329}" srcOrd="0" destOrd="0" presId="urn:microsoft.com/office/officeart/2005/8/layout/vList2"/>
    <dgm:cxn modelId="{FDF75E06-33C6-45D7-B0F5-BC42FCA1386D}" srcId="{4BFF53E1-D24A-4C45-AABA-950DCA2C2E3F}" destId="{6A4C73E6-1BD0-4A4A-A280-37B76D92175A}" srcOrd="0" destOrd="0" parTransId="{E42F3043-FB86-4A73-BC48-3AA3066E1FAF}" sibTransId="{196E63CF-B723-473F-8A1C-99600E6240B2}"/>
    <dgm:cxn modelId="{A07145FE-33E0-4A29-A943-D8242EAA8107}" type="presParOf" srcId="{CFE65A25-C85F-46D9-B1E9-2D7E3A352D61}" destId="{EF170D13-8F9A-4C4B-B3CD-1422AF37232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BC0BF-5C8C-465A-9B3F-7E9DC0E5A238}">
      <dsp:nvSpPr>
        <dsp:cNvPr id="0" name=""/>
        <dsp:cNvSpPr/>
      </dsp:nvSpPr>
      <dsp:spPr>
        <a:xfrm>
          <a:off x="417127" y="0"/>
          <a:ext cx="4727447" cy="21688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9F6A38-89DD-40C7-9DCE-69295FA30E58}">
      <dsp:nvSpPr>
        <dsp:cNvPr id="0" name=""/>
        <dsp:cNvSpPr/>
      </dsp:nvSpPr>
      <dsp:spPr>
        <a:xfrm>
          <a:off x="24153" y="16743"/>
          <a:ext cx="1266862" cy="16506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2">
                  <a:lumMod val="75000"/>
                </a:schemeClr>
              </a:solidFill>
            </a:rPr>
            <a:t>1.เอกสารรับรองความพิการจากโรงพยาบาล 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2">
                  <a:lumMod val="75000"/>
                </a:schemeClr>
              </a:solidFill>
            </a:rPr>
            <a:t>(ฉบับจริง)</a:t>
          </a:r>
          <a:endParaRPr lang="th-TH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85996" y="78586"/>
        <a:ext cx="1143176" cy="1527009"/>
      </dsp:txXfrm>
    </dsp:sp>
    <dsp:sp modelId="{5616047B-1067-405D-A2E1-2222A6978736}">
      <dsp:nvSpPr>
        <dsp:cNvPr id="0" name=""/>
        <dsp:cNvSpPr/>
      </dsp:nvSpPr>
      <dsp:spPr>
        <a:xfrm>
          <a:off x="1331408" y="404961"/>
          <a:ext cx="1266862" cy="1358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2">
                  <a:lumMod val="75000"/>
                </a:schemeClr>
              </a:solidFill>
            </a:rPr>
            <a:t>2.บัตรประจำตัวประชาชน/สูติบัตรตัวจริง</a:t>
          </a:r>
          <a:endParaRPr lang="th-TH" sz="16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393251" y="466804"/>
        <a:ext cx="1143176" cy="1235254"/>
      </dsp:txXfrm>
    </dsp:sp>
    <dsp:sp modelId="{ECEEA3F3-4F9B-4EA9-AB89-0FDDD4F71C48}">
      <dsp:nvSpPr>
        <dsp:cNvPr id="0" name=""/>
        <dsp:cNvSpPr/>
      </dsp:nvSpPr>
      <dsp:spPr>
        <a:xfrm>
          <a:off x="2661614" y="404961"/>
          <a:ext cx="1568679" cy="1358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kern="1200" dirty="0" smtClean="0">
              <a:solidFill>
                <a:schemeClr val="tx2">
                  <a:lumMod val="75000"/>
                </a:schemeClr>
              </a:solidFill>
            </a:rPr>
            <a:t>3. ทะเบียนบ้านตัวจริง</a:t>
          </a:r>
          <a:endParaRPr lang="th-TH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727952" y="471299"/>
        <a:ext cx="1436003" cy="1226264"/>
      </dsp:txXfrm>
    </dsp:sp>
    <dsp:sp modelId="{202C7EFE-09CD-4B1A-A535-8DE84E165C03}">
      <dsp:nvSpPr>
        <dsp:cNvPr id="0" name=""/>
        <dsp:cNvSpPr/>
      </dsp:nvSpPr>
      <dsp:spPr>
        <a:xfrm>
          <a:off x="4293637" y="650658"/>
          <a:ext cx="1266862" cy="8675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500" b="1" kern="1200" dirty="0" smtClean="0">
              <a:solidFill>
                <a:schemeClr val="tx2">
                  <a:lumMod val="75000"/>
                </a:schemeClr>
              </a:solidFill>
            </a:rPr>
            <a:t>4. รูปถ่ายคนพิการ 1นิ้ว จำนวน 2 รูป</a:t>
          </a:r>
          <a:endParaRPr lang="th-TH" sz="15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335987" y="693008"/>
        <a:ext cx="1182162" cy="78284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A24A2-CFD9-4DB1-8991-9590BBB2EA1B}">
      <dsp:nvSpPr>
        <dsp:cNvPr id="0" name=""/>
        <dsp:cNvSpPr/>
      </dsp:nvSpPr>
      <dsp:spPr>
        <a:xfrm>
          <a:off x="360496" y="33798"/>
          <a:ext cx="4518630" cy="428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2">
                  <a:lumMod val="25000"/>
                </a:schemeClr>
              </a:solidFill>
            </a:rPr>
            <a:t>หลักฐานที่นำมาแสดง</a:t>
          </a:r>
          <a:endParaRPr lang="th-TH" sz="2400" b="1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73042" y="46344"/>
        <a:ext cx="4020190" cy="403277"/>
      </dsp:txXfrm>
    </dsp:sp>
    <dsp:sp modelId="{F8A6072D-DE22-47BA-A873-BE8CCC4C5A6E}">
      <dsp:nvSpPr>
        <dsp:cNvPr id="0" name=""/>
        <dsp:cNvSpPr/>
      </dsp:nvSpPr>
      <dsp:spPr>
        <a:xfrm>
          <a:off x="378435" y="506254"/>
          <a:ext cx="4518630" cy="428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700" b="1" kern="1200" dirty="0" smtClean="0">
              <a:solidFill>
                <a:schemeClr val="bg2">
                  <a:lumMod val="25000"/>
                </a:schemeClr>
              </a:solidFill>
            </a:rPr>
            <a:t>-บัตรคนพิการ</a:t>
          </a:r>
          <a:r>
            <a:rPr lang="en-US" sz="1700" b="1" kern="1200" smtClean="0">
              <a:solidFill>
                <a:schemeClr val="bg2">
                  <a:lumMod val="25000"/>
                </a:schemeClr>
              </a:solidFill>
            </a:rPr>
            <a:t>,</a:t>
          </a:r>
          <a:r>
            <a:rPr lang="th-TH" sz="1700" b="1" kern="1200" smtClean="0">
              <a:solidFill>
                <a:schemeClr val="bg2">
                  <a:lumMod val="25000"/>
                </a:schemeClr>
              </a:solidFill>
            </a:rPr>
            <a:t>บัตรประชาชน</a:t>
          </a:r>
          <a:endParaRPr lang="th-TH" sz="17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390981" y="518800"/>
        <a:ext cx="3836662" cy="403277"/>
      </dsp:txXfrm>
    </dsp:sp>
    <dsp:sp modelId="{ED0FFFAF-BF15-42F7-9EC5-23C6004F1A10}">
      <dsp:nvSpPr>
        <dsp:cNvPr id="0" name=""/>
        <dsp:cNvSpPr/>
      </dsp:nvSpPr>
      <dsp:spPr>
        <a:xfrm>
          <a:off x="751222" y="1012509"/>
          <a:ext cx="4518630" cy="428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700" b="1" kern="1200" dirty="0" smtClean="0">
              <a:solidFill>
                <a:schemeClr val="bg2">
                  <a:lumMod val="25000"/>
                </a:schemeClr>
              </a:solidFill>
            </a:rPr>
            <a:t>-ทะเบียนบ้าน</a:t>
          </a:r>
          <a:endParaRPr lang="th-TH" sz="17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763768" y="1025055"/>
        <a:ext cx="3842311" cy="403277"/>
      </dsp:txXfrm>
    </dsp:sp>
    <dsp:sp modelId="{C8160D51-A31E-4898-BF0B-99E1D504B985}">
      <dsp:nvSpPr>
        <dsp:cNvPr id="0" name=""/>
        <dsp:cNvSpPr/>
      </dsp:nvSpPr>
      <dsp:spPr>
        <a:xfrm>
          <a:off x="1129657" y="1518764"/>
          <a:ext cx="4518630" cy="42836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700" b="1" kern="1200" dirty="0" smtClean="0">
              <a:solidFill>
                <a:schemeClr val="bg2">
                  <a:lumMod val="25000"/>
                </a:schemeClr>
              </a:solidFill>
            </a:rPr>
            <a:t>-บัญชีธนาคาร </a:t>
          </a:r>
          <a:r>
            <a:rPr lang="th-TH" sz="1700" b="1" kern="1200" dirty="0" err="1" smtClean="0">
              <a:solidFill>
                <a:schemeClr val="bg2">
                  <a:lumMod val="25000"/>
                </a:schemeClr>
              </a:solidFill>
            </a:rPr>
            <a:t>ธกส</a:t>
          </a:r>
          <a:r>
            <a:rPr lang="th-TH" sz="1700" b="1" kern="1200" dirty="0" smtClean="0">
              <a:solidFill>
                <a:schemeClr val="bg2">
                  <a:lumMod val="25000"/>
                </a:schemeClr>
              </a:solidFill>
            </a:rPr>
            <a:t>.</a:t>
          </a:r>
          <a:endParaRPr lang="th-TH" sz="17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142203" y="1531310"/>
        <a:ext cx="3836662" cy="403277"/>
      </dsp:txXfrm>
    </dsp:sp>
    <dsp:sp modelId="{30055C20-D9FC-47E3-9F3B-F4914E35E385}">
      <dsp:nvSpPr>
        <dsp:cNvPr id="0" name=""/>
        <dsp:cNvSpPr/>
      </dsp:nvSpPr>
      <dsp:spPr>
        <a:xfrm>
          <a:off x="4240190" y="328092"/>
          <a:ext cx="278440" cy="278440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kern="1200"/>
        </a:p>
      </dsp:txBody>
      <dsp:txXfrm>
        <a:off x="4302839" y="328092"/>
        <a:ext cx="153142" cy="209526"/>
      </dsp:txXfrm>
    </dsp:sp>
    <dsp:sp modelId="{5247C2C7-4EB5-4F0C-9F76-C03A5E0CB219}">
      <dsp:nvSpPr>
        <dsp:cNvPr id="0" name=""/>
        <dsp:cNvSpPr/>
      </dsp:nvSpPr>
      <dsp:spPr>
        <a:xfrm>
          <a:off x="4618625" y="834346"/>
          <a:ext cx="278440" cy="278440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kern="1200"/>
        </a:p>
      </dsp:txBody>
      <dsp:txXfrm>
        <a:off x="4681274" y="834346"/>
        <a:ext cx="153142" cy="209526"/>
      </dsp:txXfrm>
    </dsp:sp>
    <dsp:sp modelId="{0A9E0CEF-EC03-45BD-ABF3-D1543CC67169}">
      <dsp:nvSpPr>
        <dsp:cNvPr id="0" name=""/>
        <dsp:cNvSpPr/>
      </dsp:nvSpPr>
      <dsp:spPr>
        <a:xfrm>
          <a:off x="4991412" y="1340601"/>
          <a:ext cx="278440" cy="278440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200" kern="1200"/>
        </a:p>
      </dsp:txBody>
      <dsp:txXfrm>
        <a:off x="5054061" y="1340601"/>
        <a:ext cx="153142" cy="2095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70D13-8F9A-4C4B-B3CD-1422AF372329}">
      <dsp:nvSpPr>
        <dsp:cNvPr id="0" name=""/>
        <dsp:cNvSpPr/>
      </dsp:nvSpPr>
      <dsp:spPr>
        <a:xfrm>
          <a:off x="0" y="630293"/>
          <a:ext cx="5026592" cy="9612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2">
                  <a:lumMod val="75000"/>
                </a:schemeClr>
              </a:solidFill>
            </a:rPr>
            <a:t>ลงทะเบียนได้ 2 วิธี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1.ยื่นคำขอ ณ องค์การบริหารส่วนตำบลนาโพธิ์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2.ลงทะเบียนผ่าน</a:t>
          </a:r>
          <a:r>
            <a:rPr lang="th-TH" sz="2000" kern="1200" dirty="0" err="1" smtClean="0">
              <a:solidFill>
                <a:schemeClr val="tx1">
                  <a:lumMod val="65000"/>
                  <a:lumOff val="35000"/>
                </a:schemeClr>
              </a:solidFill>
            </a:rPr>
            <a:t>แอปพลิเค</a:t>
          </a:r>
          <a:r>
            <a:rPr lang="th-TH" sz="20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ชั้นเงินเด็ก </a:t>
          </a:r>
          <a:r>
            <a:rPr lang="en-US" sz="20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D.DOPA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-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20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6923" y="677216"/>
        <a:ext cx="4932746" cy="8673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170D13-8F9A-4C4B-B3CD-1422AF372329}">
      <dsp:nvSpPr>
        <dsp:cNvPr id="0" name=""/>
        <dsp:cNvSpPr/>
      </dsp:nvSpPr>
      <dsp:spPr>
        <a:xfrm>
          <a:off x="0" y="1173"/>
          <a:ext cx="5531922" cy="1905683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000" b="1" u="sng" kern="1200" dirty="0" smtClean="0">
              <a:solidFill>
                <a:schemeClr val="tx2">
                  <a:lumMod val="75000"/>
                </a:schemeClr>
              </a:solidFill>
            </a:rPr>
            <a:t>คุณสมบัติผู้สูงอายุ(เสียชีวิต)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u="none" kern="1200" dirty="0" smtClean="0">
              <a:solidFill>
                <a:schemeClr val="tx2">
                  <a:lumMod val="75000"/>
                </a:schemeClr>
              </a:solidFill>
            </a:rPr>
            <a:t>1.อายุเกิน  60 ปีขึ้นไป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u="none" kern="1200" dirty="0" smtClean="0">
              <a:solidFill>
                <a:schemeClr val="tx2">
                  <a:lumMod val="75000"/>
                </a:schemeClr>
              </a:solidFill>
            </a:rPr>
            <a:t>2.สัญชาติไทย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u="none" kern="1200" dirty="0" smtClean="0">
              <a:solidFill>
                <a:schemeClr val="tx2">
                  <a:lumMod val="75000"/>
                </a:schemeClr>
              </a:solidFill>
            </a:rPr>
            <a:t>3.มีบัตรสวัสดีการแห่งรัฐ 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1600" b="1" u="none" kern="1200" dirty="0" smtClean="0">
              <a:solidFill>
                <a:schemeClr val="tx2">
                  <a:lumMod val="75000"/>
                </a:schemeClr>
              </a:solidFill>
            </a:rPr>
            <a:t> กรณีไม่มีบัตรสวัสดิการแห่งรัฐ</a:t>
          </a:r>
          <a:endParaRPr lang="th-TH" sz="1600" b="1" u="none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93028" y="94201"/>
        <a:ext cx="5345866" cy="1719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982305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2752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4933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0130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9818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2632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95869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96081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9055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2455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13380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1029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75342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6417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03227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9354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A362A-D40E-4DA9-A62C-C071484A7F9A}" type="datetimeFigureOut">
              <a:rPr lang="th-TH" smtClean="0"/>
              <a:t>15/12/65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4A58A4-B120-4B35-8A20-86DF7E7116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2325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5.png"/><Relationship Id="rId1" Type="http://schemas.openxmlformats.org/officeDocument/2006/relationships/video" Target="https://www.youtube.com/embed/KNDXuuZVXnE" TargetMode="Externa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image" Target="../media/image4.png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openxmlformats.org/officeDocument/2006/relationships/image" Target="../media/image10.jpeg"/><Relationship Id="rId3" Type="http://schemas.openxmlformats.org/officeDocument/2006/relationships/image" Target="../media/image1.png"/><Relationship Id="rId7" Type="http://schemas.openxmlformats.org/officeDocument/2006/relationships/diagramColors" Target="../diagrams/colors3.xml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3.png"/><Relationship Id="rId1" Type="http://schemas.openxmlformats.org/officeDocument/2006/relationships/video" Target="https://www.youtube.com/embed/KijM0T6H7zQ" TargetMode="External"/><Relationship Id="rId6" Type="http://schemas.openxmlformats.org/officeDocument/2006/relationships/diagramQuickStyle" Target="../diagrams/quickStyle3.xml"/><Relationship Id="rId11" Type="http://schemas.openxmlformats.org/officeDocument/2006/relationships/image" Target="../media/image8.png"/><Relationship Id="rId5" Type="http://schemas.openxmlformats.org/officeDocument/2006/relationships/diagramLayout" Target="../diagrams/layout3.xml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4" Type="http://schemas.openxmlformats.org/officeDocument/2006/relationships/diagramData" Target="../diagrams/data3.xml"/><Relationship Id="rId9" Type="http://schemas.openxmlformats.org/officeDocument/2006/relationships/image" Target="../media/image6.pn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4.jpe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CqKNQKyM1oQ" TargetMode="External"/><Relationship Id="rId6" Type="http://schemas.openxmlformats.org/officeDocument/2006/relationships/diagramLayout" Target="../diagrams/layout4.xml"/><Relationship Id="rId11" Type="http://schemas.openxmlformats.org/officeDocument/2006/relationships/image" Target="../media/image16.jpeg"/><Relationship Id="rId5" Type="http://schemas.openxmlformats.org/officeDocument/2006/relationships/diagramData" Target="../diagrams/data4.xml"/><Relationship Id="rId10" Type="http://schemas.openxmlformats.org/officeDocument/2006/relationships/image" Target="../media/image15.jpeg"/><Relationship Id="rId4" Type="http://schemas.openxmlformats.org/officeDocument/2006/relationships/image" Target="../media/image1.png"/><Relationship Id="rId9" Type="http://schemas.microsoft.com/office/2007/relationships/diagramDrawing" Target="../diagrams/drawing4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5.xml"/><Relationship Id="rId12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r393yWqr7Dc" TargetMode="External"/><Relationship Id="rId6" Type="http://schemas.openxmlformats.org/officeDocument/2006/relationships/diagramQuickStyle" Target="../diagrams/quickStyle5.xml"/><Relationship Id="rId11" Type="http://schemas.openxmlformats.org/officeDocument/2006/relationships/image" Target="../media/image19.png"/><Relationship Id="rId5" Type="http://schemas.openxmlformats.org/officeDocument/2006/relationships/diagramLayout" Target="../diagrams/layout5.xml"/><Relationship Id="rId10" Type="http://schemas.openxmlformats.org/officeDocument/2006/relationships/image" Target="../media/image18.png"/><Relationship Id="rId4" Type="http://schemas.openxmlformats.org/officeDocument/2006/relationships/diagramData" Target="../diagrams/data5.xml"/><Relationship Id="rId9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hkLVASaMBqA" TargetMode="External"/><Relationship Id="rId6" Type="http://schemas.openxmlformats.org/officeDocument/2006/relationships/diagramQuickStyle" Target="../diagrams/quickStyle6.xml"/><Relationship Id="rId11" Type="http://schemas.openxmlformats.org/officeDocument/2006/relationships/image" Target="../media/image23.gif"/><Relationship Id="rId5" Type="http://schemas.openxmlformats.org/officeDocument/2006/relationships/diagramLayout" Target="../diagrams/layout6.xml"/><Relationship Id="rId10" Type="http://schemas.openxmlformats.org/officeDocument/2006/relationships/image" Target="../media/image22.jpeg"/><Relationship Id="rId4" Type="http://schemas.openxmlformats.org/officeDocument/2006/relationships/diagramData" Target="../diagrams/data6.xml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970494" y="0"/>
            <a:ext cx="12550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"/>
            <a:ext cx="140330" cy="6876166"/>
          </a:xfrm>
          <a:prstGeom prst="rect">
            <a:avLst/>
          </a:prstGeom>
        </p:spPr>
      </p:pic>
      <p:sp>
        <p:nvSpPr>
          <p:cNvPr id="8" name="สี่เหลี่ยมผืนผ้ามุมมน 7"/>
          <p:cNvSpPr/>
          <p:nvPr/>
        </p:nvSpPr>
        <p:spPr>
          <a:xfrm>
            <a:off x="7218380" y="1871833"/>
            <a:ext cx="3883511" cy="484093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-ลงทะเบียนรับเบี้ยยังชีพผู้สูงอายุ</a:t>
            </a:r>
            <a:endParaRPr lang="th-TH" sz="20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สี่เหลี่ยมผืนผ้ามุมมน 9"/>
          <p:cNvSpPr/>
          <p:nvPr/>
        </p:nvSpPr>
        <p:spPr>
          <a:xfrm>
            <a:off x="7239895" y="3247260"/>
            <a:ext cx="3905027" cy="46257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800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th-TH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ลงทะเบียนรับเบี้ยคนพิการ</a:t>
            </a:r>
            <a:endParaRPr lang="th-TH" sz="2000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7250653" y="3941127"/>
            <a:ext cx="4149659" cy="555569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800" b="1" dirty="0" smtClean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-ลงทะเบียนเพื่อขอรับสิทธิเงินอุดหนุนเพื่อการเลี้ยงดูเด็กแรกเกิด</a:t>
            </a:r>
            <a:endParaRPr lang="th-TH" sz="1800" b="1" dirty="0">
              <a:solidFill>
                <a:schemeClr val="bg2">
                  <a:lumMod val="2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7196866" y="2506532"/>
            <a:ext cx="3937299" cy="55939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b="1" dirty="0" smtClean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-</a:t>
            </a:r>
            <a:r>
              <a:rPr lang="th-TH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ขอมีบัตรประจำตัวคนพิการ</a:t>
            </a:r>
            <a:endParaRPr lang="th-TH" sz="2000" b="1" dirty="0">
              <a:solidFill>
                <a:schemeClr val="tx1">
                  <a:lumMod val="95000"/>
                  <a:lumOff val="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7272170" y="4711850"/>
            <a:ext cx="3937298" cy="5056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chemeClr val="bg2">
                    <a:lumMod val="25000"/>
                  </a:schemeClr>
                </a:solidFill>
              </a:rPr>
              <a:t>-</a:t>
            </a:r>
            <a:r>
              <a:rPr lang="th-TH" sz="1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ngsana New" panose="02020603050405020304" pitchFamily="18" charset="-34"/>
                <a:cs typeface="Angsana New" panose="02020603050405020304" pitchFamily="18" charset="-34"/>
              </a:rPr>
              <a:t>คำขอรับเงินสงเคราะห์ค่าจัดการศพผู้สูงอายุ</a:t>
            </a:r>
            <a:endParaRPr lang="th-TH" sz="18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774" y="418406"/>
            <a:ext cx="823031" cy="573073"/>
          </a:xfrm>
          <a:prstGeom prst="rect">
            <a:avLst/>
          </a:prstGeom>
        </p:spPr>
      </p:pic>
      <p:sp>
        <p:nvSpPr>
          <p:cNvPr id="3" name="สี่เหลี่ยมผืนผ้ามุมมน 2"/>
          <p:cNvSpPr/>
          <p:nvPr/>
        </p:nvSpPr>
        <p:spPr>
          <a:xfrm>
            <a:off x="6550897" y="5893861"/>
            <a:ext cx="5099792" cy="84314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/>
              <a:t>ติดต่อสอบถาม </a:t>
            </a:r>
            <a:r>
              <a:rPr lang="en-US" dirty="0"/>
              <a:t>:</a:t>
            </a:r>
            <a:r>
              <a:rPr lang="th-TH" dirty="0" smtClean="0"/>
              <a:t>งานสวัสดิการสังคม </a:t>
            </a:r>
            <a:r>
              <a:rPr lang="th-TH" dirty="0" err="1" smtClean="0"/>
              <a:t>อบต</a:t>
            </a:r>
            <a:r>
              <a:rPr lang="th-TH" dirty="0" smtClean="0"/>
              <a:t>.นาโพธิ์ </a:t>
            </a:r>
          </a:p>
          <a:p>
            <a:pPr algn="ctr"/>
            <a:r>
              <a:rPr lang="th-TH" dirty="0" smtClean="0"/>
              <a:t>โทร. 075755400-2 (ในวันเวลาราชการ)</a:t>
            </a:r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525075" y="215037"/>
            <a:ext cx="541847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ประชาสัมพันธ์</a:t>
            </a:r>
          </a:p>
          <a:p>
            <a:pPr algn="ctr"/>
            <a:r>
              <a:rPr lang="th-TH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ประจำปีงบประมาณ 2566</a:t>
            </a:r>
            <a:endParaRPr lang="th-TH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22482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970494" y="0"/>
            <a:ext cx="12550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"/>
            <a:ext cx="140330" cy="6876166"/>
          </a:xfrm>
          <a:prstGeom prst="rect">
            <a:avLst/>
          </a:prstGeom>
        </p:spPr>
      </p:pic>
      <p:sp>
        <p:nvSpPr>
          <p:cNvPr id="8" name="สี่เหลี่ยมผืนผ้ามุมมน 7"/>
          <p:cNvSpPr/>
          <p:nvPr/>
        </p:nvSpPr>
        <p:spPr>
          <a:xfrm>
            <a:off x="849853" y="258184"/>
            <a:ext cx="3883511" cy="6777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ลงทะเบียนรับเบี้ยยังชีพผู้สูงอายุ</a:t>
            </a:r>
            <a:endParaRPr lang="th-TH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1300525" y="1061567"/>
            <a:ext cx="3560781" cy="12586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bg2">
                    <a:lumMod val="25000"/>
                  </a:schemeClr>
                </a:solidFill>
              </a:rPr>
              <a:t>รับเบี้ยยังชีพผู้สูงอายุเพื่อรับเงินในปีงบประมาณ  2567เดือนพฤศจิกายน – ตุลาคม  2565  </a:t>
            </a:r>
          </a:p>
          <a:p>
            <a:pPr algn="ctr"/>
            <a:r>
              <a:rPr lang="th-TH" sz="1600" b="1" dirty="0" smtClean="0">
                <a:solidFill>
                  <a:schemeClr val="bg2">
                    <a:lumMod val="25000"/>
                  </a:schemeClr>
                </a:solidFill>
              </a:rPr>
              <a:t>และ มกราคม – กันยายน 2566</a:t>
            </a:r>
            <a:endParaRPr lang="th-TH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7" name="ไดอะแกรม 16"/>
          <p:cNvGraphicFramePr/>
          <p:nvPr>
            <p:extLst>
              <p:ext uri="{D42A27DB-BD31-4B8C-83A1-F6EECF244321}">
                <p14:modId xmlns:p14="http://schemas.microsoft.com/office/powerpoint/2010/main" val="161720692"/>
              </p:ext>
            </p:extLst>
          </p:nvPr>
        </p:nvGraphicFramePr>
        <p:xfrm>
          <a:off x="192505" y="4048679"/>
          <a:ext cx="5698273" cy="222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8" name="กล่องข้อความ 17"/>
          <p:cNvSpPr txBox="1"/>
          <p:nvPr/>
        </p:nvSpPr>
        <p:spPr>
          <a:xfrm>
            <a:off x="6746488" y="423746"/>
            <a:ext cx="2029521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dirty="0" smtClean="0"/>
              <a:t> </a:t>
            </a:r>
            <a:r>
              <a:rPr lang="th-TH" b="1" dirty="0" smtClean="0"/>
              <a:t>กรณีมอบอำนาจ</a:t>
            </a:r>
            <a:endParaRPr lang="th-TH" b="1" dirty="0"/>
          </a:p>
        </p:txBody>
      </p:sp>
      <p:graphicFrame>
        <p:nvGraphicFramePr>
          <p:cNvPr id="20" name="ไดอะแกรม 19"/>
          <p:cNvGraphicFramePr/>
          <p:nvPr>
            <p:extLst>
              <p:ext uri="{D42A27DB-BD31-4B8C-83A1-F6EECF244321}">
                <p14:modId xmlns:p14="http://schemas.microsoft.com/office/powerpoint/2010/main" val="355166240"/>
              </p:ext>
            </p:extLst>
          </p:nvPr>
        </p:nvGraphicFramePr>
        <p:xfrm>
          <a:off x="6746488" y="1059366"/>
          <a:ext cx="2732049" cy="8697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" name="สี่เหลี่ยมผืนผ้ามุมมน 1"/>
          <p:cNvSpPr/>
          <p:nvPr/>
        </p:nvSpPr>
        <p:spPr>
          <a:xfrm>
            <a:off x="460172" y="2428679"/>
            <a:ext cx="5378823" cy="150607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th-TH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คุณสมบัติ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สัญชาติไทย มีชื่อตามทะเบียนบ้านอยู่ในพื้นที่ตำบลนาโพธิ์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อายุ 60 ปีบริบูรณ์ขึ้นไป และผู้ที่เกิด 2 กันยายน 2506 ถึง 1 กันยายน 2507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ไม่เป็นผู้ไดรับสวัสดิการหรือสิทธิประโยชน์อื่นใดจากหน่วยงานของรัฐ รัฐวิสาหกิจ หรือองค์กรปกครองส่วนท้องถิ่น ได้แก่ผู้รับเงินบำนาญ เบี้ยหวัด บำนาญพิเศษ</a:t>
            </a:r>
            <a:endParaRPr lang="th-TH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" name="KNDXuuZVXnE"/>
          <p:cNvPicPr>
            <a:picLocks noRot="1" noChangeAspect="1"/>
          </p:cNvPicPr>
          <p:nvPr>
            <a:videoFile r:link="rId1"/>
          </p:nvPr>
        </p:nvPicPr>
        <p:blipFill>
          <a:blip r:embed="rId14"/>
          <a:stretch>
            <a:fillRect/>
          </a:stretch>
        </p:blipFill>
        <p:spPr>
          <a:xfrm>
            <a:off x="6812847" y="2681655"/>
            <a:ext cx="4572000" cy="33994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รูปภาพ 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89094" y="5209673"/>
            <a:ext cx="954505" cy="1648327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55" y="276726"/>
            <a:ext cx="563478" cy="2129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4042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970494" y="0"/>
            <a:ext cx="12550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"/>
            <a:ext cx="140330" cy="6876166"/>
          </a:xfrm>
          <a:prstGeom prst="rect">
            <a:avLst/>
          </a:prstGeom>
        </p:spPr>
      </p:pic>
      <p:sp>
        <p:nvSpPr>
          <p:cNvPr id="12" name="สี่เหลี่ยมผืนผ้ามุมมน 11"/>
          <p:cNvSpPr/>
          <p:nvPr/>
        </p:nvSpPr>
        <p:spPr>
          <a:xfrm>
            <a:off x="1409253" y="96819"/>
            <a:ext cx="3345628" cy="54864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</a:rPr>
              <a:t>การขอมีบัตรคนพิการ</a:t>
            </a: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218328" y="974007"/>
            <a:ext cx="1247888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/>
              <a:t>    รายใหม่</a:t>
            </a:r>
            <a:endParaRPr lang="th-TH" sz="2400" b="1" dirty="0"/>
          </a:p>
        </p:txBody>
      </p:sp>
      <p:graphicFrame>
        <p:nvGraphicFramePr>
          <p:cNvPr id="11" name="ไดอะแกรม 10"/>
          <p:cNvGraphicFramePr/>
          <p:nvPr>
            <p:extLst>
              <p:ext uri="{D42A27DB-BD31-4B8C-83A1-F6EECF244321}">
                <p14:modId xmlns:p14="http://schemas.microsoft.com/office/powerpoint/2010/main" val="3401433337"/>
              </p:ext>
            </p:extLst>
          </p:nvPr>
        </p:nvGraphicFramePr>
        <p:xfrm>
          <a:off x="150608" y="1563687"/>
          <a:ext cx="5561703" cy="216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กล่องข้อความ 8"/>
          <p:cNvSpPr txBox="1"/>
          <p:nvPr/>
        </p:nvSpPr>
        <p:spPr>
          <a:xfrm>
            <a:off x="484096" y="3654425"/>
            <a:ext cx="4927001" cy="19389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2400" b="1" u="sng" dirty="0" smtClean="0">
                <a:solidFill>
                  <a:schemeClr val="tx2">
                    <a:lumMod val="75000"/>
                  </a:schemeClr>
                </a:solidFill>
              </a:rPr>
              <a:t>ผู้ดูแล</a:t>
            </a:r>
          </a:p>
          <a:p>
            <a:r>
              <a:rPr lang="th-TH" sz="1600" b="1" dirty="0" smtClean="0"/>
              <a:t>1.บัตรประจำตัวประชาชน (ตัวจริง)</a:t>
            </a:r>
          </a:p>
          <a:p>
            <a:r>
              <a:rPr lang="th-TH" sz="1600" b="1" dirty="0" smtClean="0"/>
              <a:t>2.ทะเบียนบ้าน(ตัวจริง)</a:t>
            </a:r>
          </a:p>
          <a:p>
            <a:r>
              <a:rPr lang="th-TH" sz="1600" b="1" dirty="0" smtClean="0"/>
              <a:t>    หมายเหตุ  </a:t>
            </a:r>
          </a:p>
          <a:p>
            <a:r>
              <a:rPr lang="th-TH" sz="1600" b="1" dirty="0"/>
              <a:t> </a:t>
            </a:r>
            <a:r>
              <a:rPr lang="th-TH" sz="1600" b="1" dirty="0" smtClean="0"/>
              <a:t>   ผู้ดูแลคนพิการต้องมีอยู่ในทะเบียนบ้านเดียวกับคนพิการ</a:t>
            </a:r>
          </a:p>
          <a:p>
            <a:r>
              <a:rPr lang="th-TH" sz="1600" b="1" dirty="0"/>
              <a:t> </a:t>
            </a:r>
            <a:r>
              <a:rPr lang="th-TH" sz="1600" b="1" dirty="0" smtClean="0"/>
              <a:t>   หนังสือรับรองการเป็นผู้ดูแล กรณีผู้ดูแลไม่อยู่ทะเบียนบ้านเดียวกับคนพิการ</a:t>
            </a:r>
          </a:p>
          <a:p>
            <a:r>
              <a:rPr lang="th-TH" sz="1600" b="1" dirty="0" smtClean="0"/>
              <a:t>  </a:t>
            </a:r>
            <a:endParaRPr lang="th-TH" sz="1600" b="1" dirty="0"/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6728113" y="165949"/>
            <a:ext cx="1624405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400" b="1" dirty="0" smtClean="0">
                <a:solidFill>
                  <a:schemeClr val="tx2">
                    <a:lumMod val="75000"/>
                  </a:schemeClr>
                </a:solidFill>
              </a:rPr>
              <a:t>    ขอต่อบัตร</a:t>
            </a:r>
            <a:endParaRPr lang="th-TH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กล่องข้อความ 14"/>
          <p:cNvSpPr txBox="1"/>
          <p:nvPr/>
        </p:nvSpPr>
        <p:spPr>
          <a:xfrm flipH="1">
            <a:off x="6700467" y="1215789"/>
            <a:ext cx="5249732" cy="181588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perspectiveRigh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th-TH" sz="2400" b="1" dirty="0" smtClean="0"/>
              <a:t>1.บัตรประจำตัวคนพิการ(บัตรเก่า)</a:t>
            </a:r>
          </a:p>
          <a:p>
            <a:r>
              <a:rPr lang="th-TH" sz="2400" b="1" dirty="0" smtClean="0"/>
              <a:t>2.บัตรประจำตัวประชาชน/สูติบัตร(ตัวจริง)</a:t>
            </a:r>
          </a:p>
          <a:p>
            <a:r>
              <a:rPr lang="th-TH" sz="2400" b="1" dirty="0" smtClean="0"/>
              <a:t>3.ทะเบียนบ้านฉบับจริง</a:t>
            </a:r>
          </a:p>
          <a:p>
            <a:r>
              <a:rPr lang="th-TH" sz="2400" b="1" dirty="0" smtClean="0"/>
              <a:t>4.รูปถ่ายคนพิการขนาด 1 นิ้ว จำนวน 2 รูป</a:t>
            </a:r>
          </a:p>
          <a:p>
            <a:endParaRPr lang="th-TH" sz="1600" dirty="0"/>
          </a:p>
        </p:txBody>
      </p:sp>
      <p:sp>
        <p:nvSpPr>
          <p:cNvPr id="16" name="กล่องข้อความ 15"/>
          <p:cNvSpPr txBox="1"/>
          <p:nvPr/>
        </p:nvSpPr>
        <p:spPr>
          <a:xfrm>
            <a:off x="6658238" y="3124859"/>
            <a:ext cx="4528969" cy="156966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2400" b="1" u="sng" dirty="0" smtClean="0"/>
              <a:t>กรณี เปลี่ยนแปลงผู้ดูแลคนพิการ</a:t>
            </a:r>
          </a:p>
          <a:p>
            <a:r>
              <a:rPr lang="th-TH" sz="2400" b="1" dirty="0" smtClean="0"/>
              <a:t>ต้องมีหนังสือบันทึกปากคำ (</a:t>
            </a:r>
            <a:r>
              <a:rPr lang="th-TH" sz="2400" b="1" dirty="0" err="1" smtClean="0"/>
              <a:t>ป.ค</a:t>
            </a:r>
            <a:r>
              <a:rPr lang="th-TH" sz="2400" b="1" dirty="0" smtClean="0"/>
              <a:t>.14)</a:t>
            </a:r>
          </a:p>
          <a:p>
            <a:r>
              <a:rPr lang="th-TH" sz="2400" b="1" dirty="0" smtClean="0"/>
              <a:t>โดยให้ผู้พิการเป็นคนให้ถ้อยคำและผู้ดูแลคนพิการรายเก่ารับทราบ</a:t>
            </a:r>
            <a:endParaRPr lang="th-TH" sz="2400" b="1" dirty="0"/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895" y="5529428"/>
            <a:ext cx="1097660" cy="1231751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324" y="398033"/>
            <a:ext cx="619125" cy="1818042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7802" y="4701091"/>
            <a:ext cx="720762" cy="1828799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721" y="150608"/>
            <a:ext cx="1054247" cy="742278"/>
          </a:xfrm>
          <a:prstGeom prst="rect">
            <a:avLst/>
          </a:prstGeom>
        </p:spPr>
      </p:pic>
      <p:pic>
        <p:nvPicPr>
          <p:cNvPr id="18" name="KijM0T6H7zQ"/>
          <p:cNvPicPr>
            <a:picLocks noRot="1" noChangeAspect="1"/>
          </p:cNvPicPr>
          <p:nvPr>
            <a:videoFile r:link="rId1"/>
          </p:nvPr>
        </p:nvPicPr>
        <p:blipFill>
          <a:blip r:embed="rId13"/>
          <a:stretch>
            <a:fillRect/>
          </a:stretch>
        </p:blipFill>
        <p:spPr>
          <a:xfrm>
            <a:off x="6670528" y="4793189"/>
            <a:ext cx="4346089" cy="1788795"/>
          </a:xfrm>
          <a:prstGeom prst="rect">
            <a:avLst/>
          </a:prstGeom>
        </p:spPr>
      </p:pic>
      <p:pic>
        <p:nvPicPr>
          <p:cNvPr id="17" name="รูปภาพ 1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370833" y="2725515"/>
            <a:ext cx="539673" cy="666973"/>
          </a:xfrm>
          <a:prstGeom prst="rect">
            <a:avLst/>
          </a:prstGeom>
        </p:spPr>
      </p:pic>
      <p:pic>
        <p:nvPicPr>
          <p:cNvPr id="19" name="รูปภาพ 1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101891" y="1269402"/>
            <a:ext cx="552223" cy="573743"/>
          </a:xfrm>
          <a:prstGeom prst="rect">
            <a:avLst/>
          </a:prstGeom>
        </p:spPr>
      </p:pic>
      <p:pic>
        <p:nvPicPr>
          <p:cNvPr id="20" name="รูปภาพ 19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58228" y="3874545"/>
            <a:ext cx="1054247" cy="97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3403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970494" y="0"/>
            <a:ext cx="12550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"/>
            <a:ext cx="140330" cy="6876166"/>
          </a:xfrm>
          <a:prstGeom prst="rect">
            <a:avLst/>
          </a:prstGeom>
        </p:spPr>
      </p:pic>
      <p:sp>
        <p:nvSpPr>
          <p:cNvPr id="8" name="สี่เหลี่ยมผืนผ้ามุมมน 7"/>
          <p:cNvSpPr/>
          <p:nvPr/>
        </p:nvSpPr>
        <p:spPr>
          <a:xfrm>
            <a:off x="946672" y="408791"/>
            <a:ext cx="3883511" cy="6777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ลงทะเบียนรับเบี้ยคนพิการ</a:t>
            </a:r>
            <a:endParaRPr lang="th-TH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17" name="ไดอะแกรม 16"/>
          <p:cNvGraphicFramePr/>
          <p:nvPr>
            <p:extLst>
              <p:ext uri="{D42A27DB-BD31-4B8C-83A1-F6EECF244321}">
                <p14:modId xmlns:p14="http://schemas.microsoft.com/office/powerpoint/2010/main" val="2876804768"/>
              </p:ext>
            </p:extLst>
          </p:nvPr>
        </p:nvGraphicFramePr>
        <p:xfrm>
          <a:off x="258183" y="4087906"/>
          <a:ext cx="5648288" cy="1947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กล่องข้อความ 1"/>
          <p:cNvSpPr txBox="1"/>
          <p:nvPr/>
        </p:nvSpPr>
        <p:spPr>
          <a:xfrm>
            <a:off x="643490" y="2638435"/>
            <a:ext cx="5219427" cy="12618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u="sng" dirty="0" smtClean="0"/>
              <a:t>คุณสมบัติ</a:t>
            </a:r>
          </a:p>
          <a:p>
            <a:r>
              <a:rPr lang="th-TH" sz="1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1.สัญชาติไทย มีชื่อในทะเบียนบ้านอยู่ในพื้นที่ตำบลนาโพธิ์</a:t>
            </a:r>
          </a:p>
          <a:p>
            <a:r>
              <a:rPr lang="th-TH" sz="1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2.มีบัตรประจำตัวคนพิการ ตามกฎหมายว่าด้วยการส่งเสริมและพัฒนาคุณภาพชีวิตคน พิการ</a:t>
            </a:r>
          </a:p>
          <a:p>
            <a:r>
              <a:rPr lang="th-TH" sz="16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3.ไม่เป็นบุคคลซึ่งอยู่ในสถานสงเคราะห์ของรัฐ</a:t>
            </a:r>
            <a:endParaRPr lang="th-TH" sz="16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3" name="CqKNQKyM1oQ"/>
          <p:cNvPicPr>
            <a:picLocks noRot="1" noChangeAspect="1"/>
          </p:cNvPicPr>
          <p:nvPr>
            <a:videoFile r:link="rId1"/>
          </p:nvPr>
        </p:nvPicPr>
        <p:blipFill>
          <a:blip r:embed="rId10">
            <a:lum contrast="5000"/>
          </a:blip>
          <a:stretch>
            <a:fillRect/>
          </a:stretch>
        </p:blipFill>
        <p:spPr>
          <a:xfrm>
            <a:off x="6838207" y="795647"/>
            <a:ext cx="4572000" cy="530827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466" y="1506071"/>
            <a:ext cx="2280621" cy="100046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19964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970494" y="0"/>
            <a:ext cx="12550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"/>
            <a:ext cx="140330" cy="6876166"/>
          </a:xfrm>
          <a:prstGeom prst="rect">
            <a:avLst/>
          </a:prstGeom>
        </p:spPr>
      </p:pic>
      <p:sp>
        <p:nvSpPr>
          <p:cNvPr id="8" name="สี่เหลี่ยมผืนผ้ามุมมน 7"/>
          <p:cNvSpPr/>
          <p:nvPr/>
        </p:nvSpPr>
        <p:spPr>
          <a:xfrm>
            <a:off x="820204" y="397640"/>
            <a:ext cx="4507455" cy="6777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ลงทะเบียนเพื่อรับเงินอุดหนุนเด็กแรกเกิด</a:t>
            </a:r>
            <a:endParaRPr lang="th-TH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กล่องข้อความ 2"/>
          <p:cNvSpPr txBox="1"/>
          <p:nvPr/>
        </p:nvSpPr>
        <p:spPr>
          <a:xfrm>
            <a:off x="451262" y="2976852"/>
            <a:ext cx="5400339" cy="16004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th-TH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คุณสมบัติเด็กแรกเกิดที่มีสิทธิ</a:t>
            </a:r>
          </a:p>
          <a:p>
            <a:r>
              <a:rPr lang="th-TH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1. </a:t>
            </a:r>
            <a:r>
              <a:rPr lang="th-TH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เด็กที่มีอายุไม่เกิน 6 ปี </a:t>
            </a:r>
            <a:endParaRPr lang="th-TH" sz="1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2. </a:t>
            </a:r>
            <a:r>
              <a:rPr lang="th-TH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มีสัญชาติไทย</a:t>
            </a:r>
            <a:endParaRPr lang="th-TH" sz="1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3. อาศัยอยู่กับผู้ปกครองที่อยู่ในครัวเรือนที่มีรายได้น้อย</a:t>
            </a:r>
          </a:p>
          <a:p>
            <a:r>
              <a:rPr lang="th-TH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4. ไม่อยู่ในสถานสงเคราะห์ของหน่วยงานของรัฐ หรือเอกชน </a:t>
            </a:r>
            <a:endParaRPr lang="th-TH" sz="1600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(รายชื่อสถาน</a:t>
            </a:r>
            <a:r>
              <a:rPr lang="th-TH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สงเคราะห์ของหน่วยงานของรัฐ หรือ</a:t>
            </a:r>
            <a:r>
              <a:rPr lang="th-TH" sz="1600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เอกชน)</a:t>
            </a:r>
            <a:endParaRPr lang="th-TH" sz="16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7" name="ไดอะแกรม 6"/>
          <p:cNvGraphicFramePr/>
          <p:nvPr>
            <p:extLst>
              <p:ext uri="{D42A27DB-BD31-4B8C-83A1-F6EECF244321}">
                <p14:modId xmlns:p14="http://schemas.microsoft.com/office/powerpoint/2010/main" val="2720915042"/>
              </p:ext>
            </p:extLst>
          </p:nvPr>
        </p:nvGraphicFramePr>
        <p:xfrm>
          <a:off x="760284" y="885436"/>
          <a:ext cx="5026593" cy="1929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กล่องข้อความ 10"/>
          <p:cNvSpPr txBox="1"/>
          <p:nvPr/>
        </p:nvSpPr>
        <p:spPr>
          <a:xfrm>
            <a:off x="417033" y="4920574"/>
            <a:ext cx="5413752" cy="150810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b="1" dirty="0" smtClean="0"/>
              <a:t>คุณสมบัติผู้ปกครองที่มีสิทธิลงทะเบียน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1.เป็นบิดา มารดา หรือบุคคลอื่นที่เป็นผู้เลี้ยงดูเด็กแรกเกิด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2.เด็กแรกเกิดต้องอาศัยรวมอยู่ด้วย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3.อาศัยอยู่ในครัวเรือนที่มีรายได้น้อย(สมาชิกครัวเรือนมีรายได้เฉลี่ยไม่เกิน 100,000 บาท/คน/ปี)</a:t>
            </a:r>
          </a:p>
          <a:p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4.ผู้ปกครองรับเงินผ่านบัญชีที่ผูกบริการพร้อม</a:t>
            </a:r>
            <a:r>
              <a:rPr lang="th-TH" sz="1600" dirty="0" err="1" smtClean="0">
                <a:latin typeface="AngsanaUPC" panose="02020603050405020304" pitchFamily="18" charset="-34"/>
                <a:cs typeface="AngsanaUPC" panose="02020603050405020304" pitchFamily="18" charset="-34"/>
              </a:rPr>
              <a:t>เพย์</a:t>
            </a:r>
            <a:r>
              <a:rPr lang="th-TH" sz="1600" dirty="0" smtClean="0">
                <a:latin typeface="AngsanaUPC" panose="02020603050405020304" pitchFamily="18" charset="-34"/>
                <a:cs typeface="AngsanaUPC" panose="02020603050405020304" pitchFamily="18" charset="-34"/>
              </a:rPr>
              <a:t>ด้วยเลขบัตรประจำตัวประชาชน</a:t>
            </a:r>
            <a:endParaRPr lang="th-TH" sz="16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6588928" y="1106200"/>
            <a:ext cx="5335793" cy="160043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1.แบบคำร้อง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ขอลงทะเบียน (ดร.01) </a:t>
            </a:r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                                                                    2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. แบบรับรองสถานะของครัวเรือน (ดร.02) </a:t>
            </a:r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                                                                               3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. </a:t>
            </a:r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บัตรประจำตัวประชาชนแบบเอนกประสงค์(</a:t>
            </a:r>
            <a:r>
              <a:rPr lang="en-US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smart Card</a:t>
            </a:r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 ของผู้ปกครอง                                                                                                                       4. 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สูติบัตรเด็กแรกเกิด </a:t>
            </a:r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 </a:t>
            </a:r>
          </a:p>
          <a:p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5.ใบรับรองรองเงินเดือน หรือหนังสือรับรองรายได้ ของสมาชิกในครัวเรือน                                                                                                                                            6.สำเนาเอกสาร หรือบัตรประจำตัวเจ้าหน้าที่ของรัฐ บัตรหรือเอกสารอื่นใดที่แสดงสถานะหรือตำแหน่ง       ของ</a:t>
            </a:r>
            <a:r>
              <a:rPr lang="th-TH" sz="14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ผู้รับรองคนที่ 1 และผู้รับรองคนที่ </a:t>
            </a:r>
            <a:r>
              <a:rPr lang="th-TH" sz="1400" b="1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2</a:t>
            </a:r>
            <a:endParaRPr lang="th-TH" sz="1400" b="1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7025268" y="267629"/>
            <a:ext cx="4583152" cy="769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2">
                    <a:lumMod val="75000"/>
                  </a:schemeClr>
                </a:solidFill>
              </a:rPr>
              <a:t>เอกสารประกอบการลงทะเบียน</a:t>
            </a:r>
            <a:endParaRPr lang="th-TH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" name="r393yWqr7Dc"/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6634975" y="4600241"/>
            <a:ext cx="5129851" cy="1935678"/>
          </a:xfrm>
          <a:prstGeom prst="rect">
            <a:avLst/>
          </a:prstGeom>
          <a:ln>
            <a:noFill/>
          </a:ln>
          <a:effectLst/>
          <a:scene3d>
            <a:camera prst="orthographicFront"/>
            <a:lightRig rig="balanced" dir="t"/>
          </a:scene3d>
          <a:sp3d prstMaterial="softEdge">
            <a:bevelT w="203200" h="101600" prst="cross"/>
            <a:contourClr>
              <a:srgbClr val="FFFFFF"/>
            </a:contourClr>
          </a:sp3d>
        </p:spPr>
      </p:pic>
      <p:sp>
        <p:nvSpPr>
          <p:cNvPr id="22" name="สี่เหลี่ยมผืนผ้ามุมมน 21"/>
          <p:cNvSpPr/>
          <p:nvPr/>
        </p:nvSpPr>
        <p:spPr>
          <a:xfrm>
            <a:off x="6601957" y="3128045"/>
            <a:ext cx="5248893" cy="129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2400" b="1" dirty="0" smtClean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ขั้นตอนการลงทะเบียนผ่านแอปพลิเคชั่นเงินเด็ก </a:t>
            </a:r>
            <a:r>
              <a:rPr lang="en-US" sz="2400" b="1" dirty="0" smtClean="0">
                <a:solidFill>
                  <a:srgbClr val="7030A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D.DOPA</a:t>
            </a:r>
          </a:p>
          <a:p>
            <a:r>
              <a:rPr lang="en-US" sz="1600" b="1" dirty="0" smtClean="0">
                <a:solidFill>
                  <a:schemeClr val="accent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-</a:t>
            </a:r>
            <a:r>
              <a:rPr lang="th-TH" sz="1600" b="1" dirty="0" smtClean="0">
                <a:solidFill>
                  <a:schemeClr val="accent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พร้อมแนบเอกสารในรูปแบบไฟล์อิเล็กทรอนิกส์เป็นหลักฐาน</a:t>
            </a:r>
          </a:p>
          <a:p>
            <a:r>
              <a:rPr lang="th-TH" sz="1600" b="1" dirty="0" smtClean="0">
                <a:solidFill>
                  <a:schemeClr val="accent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โดยต้องไปยืนยันตัวตนครั้งแรก ณ ที่ว่าการอำเภอที่ตนมีภูมิลำเนาอยู่และรวบรวมเอกสารหลักฐานตัวจริงส่งยัง</a:t>
            </a:r>
            <a:r>
              <a:rPr lang="th-TH" sz="1600" b="1" dirty="0" err="1" smtClean="0">
                <a:solidFill>
                  <a:schemeClr val="accent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อบต</a:t>
            </a:r>
            <a:r>
              <a:rPr lang="th-TH" sz="1600" b="1" dirty="0" smtClean="0">
                <a:solidFill>
                  <a:schemeClr val="accent2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.เพื่อตรวจสอบข้อมูล</a:t>
            </a:r>
          </a:p>
          <a:p>
            <a:r>
              <a:rPr lang="th-TH" sz="1600" dirty="0">
                <a:latin typeface="Angsana New" panose="02020603050405020304" pitchFamily="18" charset="-34"/>
                <a:cs typeface="Angsana New" panose="02020603050405020304" pitchFamily="18" charset="-34"/>
              </a:rPr>
              <a:t>-</a:t>
            </a: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045" y="-216568"/>
            <a:ext cx="721892" cy="1949115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5994" y="252663"/>
            <a:ext cx="1199647" cy="1937083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H="1">
            <a:off x="4439653" y="3585412"/>
            <a:ext cx="1804740" cy="101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7799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5970494" y="0"/>
            <a:ext cx="12550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"/>
            <a:ext cx="140330" cy="6876166"/>
          </a:xfrm>
          <a:prstGeom prst="rect">
            <a:avLst/>
          </a:prstGeom>
        </p:spPr>
      </p:pic>
      <p:sp>
        <p:nvSpPr>
          <p:cNvPr id="8" name="สี่เหลี่ยมผืนผ้ามุมมน 7"/>
          <p:cNvSpPr/>
          <p:nvPr/>
        </p:nvSpPr>
        <p:spPr>
          <a:xfrm>
            <a:off x="820204" y="397640"/>
            <a:ext cx="4507455" cy="67773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การขอรับเงินสงเคราะห์ศพผู้สูงอายุ</a:t>
            </a:r>
          </a:p>
        </p:txBody>
      </p:sp>
      <p:graphicFrame>
        <p:nvGraphicFramePr>
          <p:cNvPr id="7" name="ไดอะแกรม 6"/>
          <p:cNvGraphicFramePr/>
          <p:nvPr>
            <p:extLst>
              <p:ext uri="{D42A27DB-BD31-4B8C-83A1-F6EECF244321}">
                <p14:modId xmlns:p14="http://schemas.microsoft.com/office/powerpoint/2010/main" val="59573398"/>
              </p:ext>
            </p:extLst>
          </p:nvPr>
        </p:nvGraphicFramePr>
        <p:xfrm>
          <a:off x="234176" y="1360449"/>
          <a:ext cx="5531922" cy="1906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กล่องข้อความ 10"/>
          <p:cNvSpPr txBox="1"/>
          <p:nvPr/>
        </p:nvSpPr>
        <p:spPr>
          <a:xfrm>
            <a:off x="270909" y="3500170"/>
            <a:ext cx="5349306" cy="26776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accent6">
                    <a:lumMod val="50000"/>
                  </a:schemeClr>
                </a:solidFill>
              </a:rPr>
              <a:t>เอกสารประกอบการยื่นคำขอ</a:t>
            </a:r>
          </a:p>
          <a:p>
            <a:r>
              <a:rPr lang="th-TH" sz="1800" dirty="0" smtClean="0">
                <a:solidFill>
                  <a:schemeClr val="accent6">
                    <a:lumMod val="50000"/>
                  </a:schemeClr>
                </a:solidFill>
              </a:rPr>
              <a:t>1.สำเนาใบ</a:t>
            </a:r>
            <a:r>
              <a:rPr lang="th-TH" sz="1800" dirty="0" err="1" smtClean="0">
                <a:solidFill>
                  <a:schemeClr val="accent6">
                    <a:lumMod val="50000"/>
                  </a:schemeClr>
                </a:solidFill>
              </a:rPr>
              <a:t>มรณ</a:t>
            </a:r>
            <a:r>
              <a:rPr lang="th-TH" sz="1800" dirty="0" smtClean="0">
                <a:solidFill>
                  <a:schemeClr val="accent6">
                    <a:lumMod val="50000"/>
                  </a:schemeClr>
                </a:solidFill>
              </a:rPr>
              <a:t>บัตร</a:t>
            </a:r>
          </a:p>
          <a:p>
            <a:r>
              <a:rPr lang="th-TH" sz="1800" dirty="0" smtClean="0">
                <a:solidFill>
                  <a:schemeClr val="accent6">
                    <a:lumMod val="50000"/>
                  </a:schemeClr>
                </a:solidFill>
              </a:rPr>
              <a:t>2.สำนาบัตรประชาชนผู้เสียชีวิต(เจาะรู)</a:t>
            </a:r>
          </a:p>
          <a:p>
            <a:r>
              <a:rPr lang="th-TH" sz="1800" dirty="0" smtClean="0">
                <a:solidFill>
                  <a:schemeClr val="accent6">
                    <a:lumMod val="50000"/>
                  </a:schemeClr>
                </a:solidFill>
              </a:rPr>
              <a:t>3.สำเนาทะเบียนบ้านผู้เสียชีวิต(ปั๊มเสียชีวิต)</a:t>
            </a:r>
          </a:p>
          <a:p>
            <a:r>
              <a:rPr lang="th-TH" sz="1800" dirty="0" smtClean="0">
                <a:solidFill>
                  <a:schemeClr val="accent6">
                    <a:lumMod val="50000"/>
                  </a:schemeClr>
                </a:solidFill>
              </a:rPr>
              <a:t>4.สำเนาบัตรสวัสดิการแห่งรัฐ กรณีมีบัตร</a:t>
            </a:r>
          </a:p>
          <a:p>
            <a:r>
              <a:rPr lang="th-TH" sz="1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h-TH" sz="1800" dirty="0" smtClean="0">
                <a:solidFill>
                  <a:schemeClr val="accent6">
                    <a:lumMod val="50000"/>
                  </a:schemeClr>
                </a:solidFill>
              </a:rPr>
              <a:t>  กรณีไม่มีบัตรสวัสดิการแห่งรัฐ (ให้ผู้ใหญ่ในพื้นที่รับรองในแบบ)</a:t>
            </a:r>
          </a:p>
          <a:p>
            <a:r>
              <a:rPr lang="th-TH" sz="1800" dirty="0" smtClean="0">
                <a:solidFill>
                  <a:schemeClr val="accent6">
                    <a:lumMod val="50000"/>
                  </a:schemeClr>
                </a:solidFill>
              </a:rPr>
              <a:t>5.สำเนาบัตรประชาชนผู้ยื่นคำขอ</a:t>
            </a:r>
          </a:p>
          <a:p>
            <a:r>
              <a:rPr lang="th-TH" sz="1800" dirty="0" smtClean="0">
                <a:solidFill>
                  <a:schemeClr val="accent6">
                    <a:lumMod val="50000"/>
                  </a:schemeClr>
                </a:solidFill>
              </a:rPr>
              <a:t>6.สำเนาทะเบียนบ้านผู้ยื่นคำขอ</a:t>
            </a:r>
          </a:p>
          <a:p>
            <a:r>
              <a:rPr lang="th-TH" sz="1800" dirty="0" smtClean="0">
                <a:solidFill>
                  <a:schemeClr val="accent6">
                    <a:lumMod val="50000"/>
                  </a:schemeClr>
                </a:solidFill>
              </a:rPr>
              <a:t>7.สำเนาหน้าบัญชีธนาคาร</a:t>
            </a:r>
            <a:endParaRPr lang="th-TH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สี่เหลี่ยมผืนผ้ามุมมน 13"/>
          <p:cNvSpPr/>
          <p:nvPr/>
        </p:nvSpPr>
        <p:spPr>
          <a:xfrm>
            <a:off x="7025268" y="267629"/>
            <a:ext cx="4583152" cy="7694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tx2">
                    <a:lumMod val="75000"/>
                  </a:schemeClr>
                </a:solidFill>
              </a:rPr>
              <a:t>หมายเหตุ</a:t>
            </a:r>
            <a:endParaRPr lang="th-TH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กล่องข้อความ 1"/>
          <p:cNvSpPr txBox="1"/>
          <p:nvPr/>
        </p:nvSpPr>
        <p:spPr>
          <a:xfrm>
            <a:off x="6958360" y="1193181"/>
            <a:ext cx="4873083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1600" b="1" dirty="0" smtClean="0"/>
              <a:t>   ผู้รับผิดชอบจัดการศพยื่นคำขอภายใน 6 เดือน นับตั้งแต่วันที่ออกใบ</a:t>
            </a:r>
            <a:r>
              <a:rPr lang="th-TH" sz="1600" b="1" dirty="0" err="1" smtClean="0"/>
              <a:t>มรณ</a:t>
            </a:r>
            <a:r>
              <a:rPr lang="th-TH" sz="1600" b="1" dirty="0" smtClean="0"/>
              <a:t>บัตร</a:t>
            </a:r>
          </a:p>
        </p:txBody>
      </p:sp>
      <p:pic>
        <p:nvPicPr>
          <p:cNvPr id="13" name="hkLVASaMBqA"/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7150532" y="2140436"/>
            <a:ext cx="4572000" cy="3342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รูปภาพ 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265" y="3392488"/>
            <a:ext cx="1167384" cy="3465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277" y="5681662"/>
            <a:ext cx="4476750" cy="98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85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1066</TotalTime>
  <Words>834</Words>
  <Application>Microsoft Office PowerPoint</Application>
  <PresentationFormat>แบบจอกว้าง</PresentationFormat>
  <Paragraphs>94</Paragraphs>
  <Slides>6</Slides>
  <Notes>0</Notes>
  <HiddenSlides>0</HiddenSlides>
  <MMClips>5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4" baseType="lpstr">
      <vt:lpstr>Angsana New</vt:lpstr>
      <vt:lpstr>AngsanaUPC</vt:lpstr>
      <vt:lpstr>Arial</vt:lpstr>
      <vt:lpstr>Cordia New</vt:lpstr>
      <vt:lpstr>IrisUPC</vt:lpstr>
      <vt:lpstr>Trebuchet MS</vt:lpstr>
      <vt:lpstr>Wingdings 3</vt:lpstr>
      <vt:lpstr>เหลี่ยมเพชร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User</cp:lastModifiedBy>
  <cp:revision>74</cp:revision>
  <cp:lastPrinted>2022-12-15T04:42:17Z</cp:lastPrinted>
  <dcterms:created xsi:type="dcterms:W3CDTF">2022-06-30T08:00:06Z</dcterms:created>
  <dcterms:modified xsi:type="dcterms:W3CDTF">2022-12-15T04:49:42Z</dcterms:modified>
</cp:coreProperties>
</file>